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15"/>
  </p:notesMasterIdLst>
  <p:sldIdLst>
    <p:sldId id="262" r:id="rId2"/>
    <p:sldId id="277" r:id="rId3"/>
    <p:sldId id="296" r:id="rId4"/>
    <p:sldId id="270" r:id="rId5"/>
    <p:sldId id="294" r:id="rId6"/>
    <p:sldId id="285" r:id="rId7"/>
    <p:sldId id="287" r:id="rId8"/>
    <p:sldId id="288" r:id="rId9"/>
    <p:sldId id="289" r:id="rId10"/>
    <p:sldId id="261" r:id="rId11"/>
    <p:sldId id="295" r:id="rId12"/>
    <p:sldId id="292" r:id="rId13"/>
    <p:sldId id="297" r:id="rId14"/>
  </p:sldIdLst>
  <p:sldSz cx="12192000" cy="6858000"/>
  <p:notesSz cx="6858000" cy="1457325"/>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304E"/>
    <a:srgbClr val="17294C"/>
    <a:srgbClr val="12213F"/>
    <a:srgbClr val="0A2E4B"/>
    <a:srgbClr val="E79442"/>
    <a:srgbClr val="E69442"/>
    <a:srgbClr val="1B5D9A"/>
    <a:srgbClr val="1267A8"/>
    <a:srgbClr val="1F2735"/>
    <a:srgbClr val="3E4E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8CF06F-0CF1-5A49-9BF8-6965E16E7543}" v="1519" dt="2019-12-12T10:24:53.017"/>
    <p1510:client id="{7C87531A-F589-5DA8-8EB5-061A554509A9}" v="2" dt="2019-12-11T13:04:48.893"/>
    <p1510:client id="{B323D10E-A738-4E47-A08E-47EBED9EDAA5}" v="5757" dt="2019-12-12T11:27:33.8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31"/>
    <p:restoredTop sz="64626" autoAdjust="0"/>
  </p:normalViewPr>
  <p:slideViewPr>
    <p:cSldViewPr snapToGrid="0">
      <p:cViewPr varScale="1">
        <p:scale>
          <a:sx n="73" d="100"/>
          <a:sy n="73" d="100"/>
        </p:scale>
        <p:origin x="88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0.xml.rels><?xml version="1.0" encoding="UTF-8" standalone="yes"?>
<Relationships xmlns="http://schemas.openxmlformats.org/package/2006/relationships"><Relationship Id="rId1" Type="http://schemas.openxmlformats.org/officeDocument/2006/relationships/image" Target="../media/image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2FD588-8D3E-1C40-99D0-1856CF9B7578}" type="doc">
      <dgm:prSet loTypeId="urn:microsoft.com/office/officeart/2005/8/layout/chevron1" loCatId="" qsTypeId="urn:microsoft.com/office/officeart/2005/8/quickstyle/simple1" qsCatId="simple" csTypeId="urn:microsoft.com/office/officeart/2005/8/colors/accent1_2" csCatId="accent1" phldr="1"/>
      <dgm:spPr/>
    </dgm:pt>
    <dgm:pt modelId="{81325444-34F1-F84A-B709-C9688F5DEC29}">
      <dgm:prSet phldrT="[Text]" custT="1"/>
      <dgm:spPr>
        <a:solidFill>
          <a:schemeClr val="tx2">
            <a:lumMod val="75000"/>
          </a:schemeClr>
        </a:solidFill>
        <a:ln w="60325">
          <a:solidFill>
            <a:schemeClr val="bg1"/>
          </a:solidFill>
        </a:ln>
      </dgm:spPr>
      <dgm:t>
        <a:bodyPr/>
        <a:lstStyle/>
        <a:p>
          <a:r>
            <a:rPr lang="sv-SE" sz="1400"/>
            <a:t>MedCom</a:t>
          </a:r>
        </a:p>
      </dgm:t>
    </dgm:pt>
    <dgm:pt modelId="{E861CD2F-7E43-C74F-9CEF-A2F6FE746985}" type="parTrans" cxnId="{3614BAF4-A286-544E-B675-A5B3D93CE127}">
      <dgm:prSet/>
      <dgm:spPr/>
      <dgm:t>
        <a:bodyPr/>
        <a:lstStyle/>
        <a:p>
          <a:endParaRPr lang="sv-SE"/>
        </a:p>
      </dgm:t>
    </dgm:pt>
    <dgm:pt modelId="{98AA7CCE-2968-804C-ADDE-E1ED59CBE237}" type="sibTrans" cxnId="{3614BAF4-A286-544E-B675-A5B3D93CE127}">
      <dgm:prSet/>
      <dgm:spPr/>
      <dgm:t>
        <a:bodyPr/>
        <a:lstStyle/>
        <a:p>
          <a:endParaRPr lang="sv-SE"/>
        </a:p>
      </dgm:t>
    </dgm:pt>
    <dgm:pt modelId="{9AD651D3-42E6-A14E-914A-C8253635BAE2}">
      <dgm:prSet phldrT="[Text]" custT="1"/>
      <dgm:spPr>
        <a:solidFill>
          <a:schemeClr val="tx2">
            <a:lumMod val="60000"/>
            <a:lumOff val="40000"/>
          </a:schemeClr>
        </a:solidFill>
        <a:ln w="60325">
          <a:solidFill>
            <a:schemeClr val="bg1"/>
          </a:solidFill>
        </a:ln>
      </dgm:spPr>
      <dgm:t>
        <a:bodyPr/>
        <a:lstStyle/>
        <a:p>
          <a:r>
            <a:rPr lang="sv-SE" sz="1400"/>
            <a:t>Product description</a:t>
          </a:r>
        </a:p>
      </dgm:t>
    </dgm:pt>
    <dgm:pt modelId="{A704D765-98B4-9348-8590-3A7F30A0D395}" type="parTrans" cxnId="{1A26D427-E436-9447-87CD-DD26BB5FF3DE}">
      <dgm:prSet/>
      <dgm:spPr/>
      <dgm:t>
        <a:bodyPr/>
        <a:lstStyle/>
        <a:p>
          <a:endParaRPr lang="sv-SE"/>
        </a:p>
      </dgm:t>
    </dgm:pt>
    <dgm:pt modelId="{96C8E3C7-174A-DE49-85EF-7F94DE7F0662}" type="sibTrans" cxnId="{1A26D427-E436-9447-87CD-DD26BB5FF3DE}">
      <dgm:prSet/>
      <dgm:spPr/>
      <dgm:t>
        <a:bodyPr/>
        <a:lstStyle/>
        <a:p>
          <a:endParaRPr lang="sv-SE"/>
        </a:p>
      </dgm:t>
    </dgm:pt>
    <dgm:pt modelId="{DF31EE15-6647-6C4C-92D6-E29ADCFF400F}">
      <dgm:prSet phldrT="[Text]" custT="1"/>
      <dgm:spPr>
        <a:solidFill>
          <a:schemeClr val="tx2">
            <a:lumMod val="60000"/>
            <a:lumOff val="40000"/>
          </a:schemeClr>
        </a:solidFill>
        <a:ln w="60325">
          <a:solidFill>
            <a:schemeClr val="bg1"/>
          </a:solidFill>
        </a:ln>
      </dgm:spPr>
      <dgm:t>
        <a:bodyPr/>
        <a:lstStyle/>
        <a:p>
          <a:r>
            <a:rPr lang="sv-SE" sz="1400"/>
            <a:t>Use case demo</a:t>
          </a:r>
        </a:p>
      </dgm:t>
    </dgm:pt>
    <dgm:pt modelId="{766EE2F3-973B-4E4C-A1EA-74B576392560}" type="parTrans" cxnId="{49F1B259-FB74-4D4D-80A3-FAED98F1B761}">
      <dgm:prSet/>
      <dgm:spPr/>
      <dgm:t>
        <a:bodyPr/>
        <a:lstStyle/>
        <a:p>
          <a:endParaRPr lang="sv-SE"/>
        </a:p>
      </dgm:t>
    </dgm:pt>
    <dgm:pt modelId="{05693D55-C767-2B4A-8DFB-3A9F537B956A}" type="sibTrans" cxnId="{49F1B259-FB74-4D4D-80A3-FAED98F1B761}">
      <dgm:prSet/>
      <dgm:spPr/>
      <dgm:t>
        <a:bodyPr/>
        <a:lstStyle/>
        <a:p>
          <a:endParaRPr lang="sv-SE"/>
        </a:p>
      </dgm:t>
    </dgm:pt>
    <dgm:pt modelId="{A83442C0-3A91-D243-9C04-D8FF75CC06E5}">
      <dgm:prSet phldrT="[Text]" custT="1"/>
      <dgm:spPr>
        <a:solidFill>
          <a:schemeClr val="tx2">
            <a:lumMod val="60000"/>
            <a:lumOff val="40000"/>
          </a:schemeClr>
        </a:solidFill>
        <a:ln w="60325">
          <a:solidFill>
            <a:schemeClr val="bg1"/>
          </a:solidFill>
        </a:ln>
      </dgm:spPr>
      <dgm:t>
        <a:bodyPr/>
        <a:lstStyle/>
        <a:p>
          <a:r>
            <a:rPr lang="sv-SE" sz="1400"/>
            <a:t>User test </a:t>
          </a:r>
          <a:r>
            <a:rPr lang="sv-SE" sz="1400" err="1"/>
            <a:t>results</a:t>
          </a:r>
          <a:endParaRPr lang="sv-SE" sz="1400"/>
        </a:p>
      </dgm:t>
    </dgm:pt>
    <dgm:pt modelId="{8864B7FC-DEA2-D343-8324-6BD0CFACD7D2}" type="parTrans" cxnId="{642C64D5-17D4-1041-B7C2-32C817FC4DFF}">
      <dgm:prSet/>
      <dgm:spPr/>
      <dgm:t>
        <a:bodyPr/>
        <a:lstStyle/>
        <a:p>
          <a:endParaRPr lang="sv-SE"/>
        </a:p>
      </dgm:t>
    </dgm:pt>
    <dgm:pt modelId="{A8789B97-1494-264B-AEBF-A6F74D3A37C7}" type="sibTrans" cxnId="{642C64D5-17D4-1041-B7C2-32C817FC4DFF}">
      <dgm:prSet/>
      <dgm:spPr/>
      <dgm:t>
        <a:bodyPr/>
        <a:lstStyle/>
        <a:p>
          <a:endParaRPr lang="sv-SE"/>
        </a:p>
      </dgm:t>
    </dgm:pt>
    <dgm:pt modelId="{01461F1D-26F3-E444-B3E2-5D1D0314C0F8}">
      <dgm:prSet phldrT="[Text]" custT="1"/>
      <dgm:spPr>
        <a:solidFill>
          <a:schemeClr val="tx2">
            <a:lumMod val="60000"/>
            <a:lumOff val="40000"/>
          </a:schemeClr>
        </a:solidFill>
        <a:ln w="60325">
          <a:solidFill>
            <a:schemeClr val="bg1"/>
          </a:solidFill>
        </a:ln>
      </dgm:spPr>
      <dgm:t>
        <a:bodyPr/>
        <a:lstStyle/>
        <a:p>
          <a:r>
            <a:rPr lang="sv-SE" sz="1400"/>
            <a:t>Summary</a:t>
          </a:r>
        </a:p>
      </dgm:t>
    </dgm:pt>
    <dgm:pt modelId="{6E558C0B-73C7-1347-92F5-1400214D879A}" type="parTrans" cxnId="{E248F8B7-B7CC-8746-AE99-C64817F5D94E}">
      <dgm:prSet/>
      <dgm:spPr/>
      <dgm:t>
        <a:bodyPr/>
        <a:lstStyle/>
        <a:p>
          <a:endParaRPr lang="sv-SE"/>
        </a:p>
      </dgm:t>
    </dgm:pt>
    <dgm:pt modelId="{94C51521-8872-7647-AA6F-3C4EE81A933A}" type="sibTrans" cxnId="{E248F8B7-B7CC-8746-AE99-C64817F5D94E}">
      <dgm:prSet/>
      <dgm:spPr/>
      <dgm:t>
        <a:bodyPr/>
        <a:lstStyle/>
        <a:p>
          <a:endParaRPr lang="sv-SE"/>
        </a:p>
      </dgm:t>
    </dgm:pt>
    <dgm:pt modelId="{D1BAC279-C1DE-C640-8F15-4B4CF07A98C7}" type="pres">
      <dgm:prSet presAssocID="{0D2FD588-8D3E-1C40-99D0-1856CF9B7578}" presName="Name0" presStyleCnt="0">
        <dgm:presLayoutVars>
          <dgm:dir/>
          <dgm:animLvl val="lvl"/>
          <dgm:resizeHandles val="exact"/>
        </dgm:presLayoutVars>
      </dgm:prSet>
      <dgm:spPr/>
    </dgm:pt>
    <dgm:pt modelId="{62FE5A73-C4DF-4B46-938C-1E397D1D18A0}" type="pres">
      <dgm:prSet presAssocID="{81325444-34F1-F84A-B709-C9688F5DEC29}" presName="parTxOnly" presStyleLbl="node1" presStyleIdx="0" presStyleCnt="5" custScaleY="53338" custLinFactNeighborX="53608">
        <dgm:presLayoutVars>
          <dgm:chMax val="0"/>
          <dgm:chPref val="0"/>
          <dgm:bulletEnabled val="1"/>
        </dgm:presLayoutVars>
      </dgm:prSet>
      <dgm:spPr/>
    </dgm:pt>
    <dgm:pt modelId="{0BBEC1A9-06E9-E848-944F-EA50AC873F73}" type="pres">
      <dgm:prSet presAssocID="{98AA7CCE-2968-804C-ADDE-E1ED59CBE237}" presName="parTxOnlySpace" presStyleCnt="0"/>
      <dgm:spPr/>
    </dgm:pt>
    <dgm:pt modelId="{1475D114-1BC7-3A48-9FB3-8C8F798C0C9C}" type="pres">
      <dgm:prSet presAssocID="{9AD651D3-42E6-A14E-914A-C8253635BAE2}" presName="parTxOnly" presStyleLbl="node1" presStyleIdx="1" presStyleCnt="5" custScaleY="53338">
        <dgm:presLayoutVars>
          <dgm:chMax val="0"/>
          <dgm:chPref val="0"/>
          <dgm:bulletEnabled val="1"/>
        </dgm:presLayoutVars>
      </dgm:prSet>
      <dgm:spPr/>
    </dgm:pt>
    <dgm:pt modelId="{CC98EDE2-1B0F-B249-BD98-634D4B39D170}" type="pres">
      <dgm:prSet presAssocID="{96C8E3C7-174A-DE49-85EF-7F94DE7F0662}" presName="parTxOnlySpace" presStyleCnt="0"/>
      <dgm:spPr/>
    </dgm:pt>
    <dgm:pt modelId="{FE8705DE-33A5-CC49-8B72-CEBCA52C9198}" type="pres">
      <dgm:prSet presAssocID="{DF31EE15-6647-6C4C-92D6-E29ADCFF400F}" presName="parTxOnly" presStyleLbl="node1" presStyleIdx="2" presStyleCnt="5" custScaleY="53338" custLinFactNeighborX="-53595">
        <dgm:presLayoutVars>
          <dgm:chMax val="0"/>
          <dgm:chPref val="0"/>
          <dgm:bulletEnabled val="1"/>
        </dgm:presLayoutVars>
      </dgm:prSet>
      <dgm:spPr/>
    </dgm:pt>
    <dgm:pt modelId="{86187596-9BB2-D549-9885-1A0E9D1CACA6}" type="pres">
      <dgm:prSet presAssocID="{05693D55-C767-2B4A-8DFB-3A9F537B956A}" presName="parTxOnlySpace" presStyleCnt="0"/>
      <dgm:spPr/>
    </dgm:pt>
    <dgm:pt modelId="{8DB6E1BA-7106-A04C-A254-95B218AC1394}" type="pres">
      <dgm:prSet presAssocID="{A83442C0-3A91-D243-9C04-D8FF75CC06E5}" presName="parTxOnly" presStyleLbl="node1" presStyleIdx="3" presStyleCnt="5" custScaleY="53338" custLinFactX="-720" custLinFactNeighborX="-100000">
        <dgm:presLayoutVars>
          <dgm:chMax val="0"/>
          <dgm:chPref val="0"/>
          <dgm:bulletEnabled val="1"/>
        </dgm:presLayoutVars>
      </dgm:prSet>
      <dgm:spPr/>
    </dgm:pt>
    <dgm:pt modelId="{B4FE3083-C266-C147-9105-677743928343}" type="pres">
      <dgm:prSet presAssocID="{A8789B97-1494-264B-AEBF-A6F74D3A37C7}" presName="parTxOnlySpace" presStyleCnt="0"/>
      <dgm:spPr/>
    </dgm:pt>
    <dgm:pt modelId="{0A9FAD59-45C0-9943-9020-A64F13085C13}" type="pres">
      <dgm:prSet presAssocID="{01461F1D-26F3-E444-B3E2-5D1D0314C0F8}" presName="parTxOnly" presStyleLbl="node1" presStyleIdx="4" presStyleCnt="5" custScaleY="53338" custLinFactX="-6084" custLinFactNeighborX="-100000">
        <dgm:presLayoutVars>
          <dgm:chMax val="0"/>
          <dgm:chPref val="0"/>
          <dgm:bulletEnabled val="1"/>
        </dgm:presLayoutVars>
      </dgm:prSet>
      <dgm:spPr/>
    </dgm:pt>
  </dgm:ptLst>
  <dgm:cxnLst>
    <dgm:cxn modelId="{1A26D427-E436-9447-87CD-DD26BB5FF3DE}" srcId="{0D2FD588-8D3E-1C40-99D0-1856CF9B7578}" destId="{9AD651D3-42E6-A14E-914A-C8253635BAE2}" srcOrd="1" destOrd="0" parTransId="{A704D765-98B4-9348-8590-3A7F30A0D395}" sibTransId="{96C8E3C7-174A-DE49-85EF-7F94DE7F0662}"/>
    <dgm:cxn modelId="{42A5E531-83E0-BB4D-8503-326B8C17CFF3}" type="presOf" srcId="{A83442C0-3A91-D243-9C04-D8FF75CC06E5}" destId="{8DB6E1BA-7106-A04C-A254-95B218AC1394}" srcOrd="0" destOrd="0" presId="urn:microsoft.com/office/officeart/2005/8/layout/chevron1"/>
    <dgm:cxn modelId="{DE9EB84F-6459-544C-A477-A7F74A0DE0D3}" type="presOf" srcId="{81325444-34F1-F84A-B709-C9688F5DEC29}" destId="{62FE5A73-C4DF-4B46-938C-1E397D1D18A0}" srcOrd="0" destOrd="0" presId="urn:microsoft.com/office/officeart/2005/8/layout/chevron1"/>
    <dgm:cxn modelId="{49F1B259-FB74-4D4D-80A3-FAED98F1B761}" srcId="{0D2FD588-8D3E-1C40-99D0-1856CF9B7578}" destId="{DF31EE15-6647-6C4C-92D6-E29ADCFF400F}" srcOrd="2" destOrd="0" parTransId="{766EE2F3-973B-4E4C-A1EA-74B576392560}" sibTransId="{05693D55-C767-2B4A-8DFB-3A9F537B956A}"/>
    <dgm:cxn modelId="{5268BBAA-3B60-9E41-B4A3-378BBCDAF9AE}" type="presOf" srcId="{01461F1D-26F3-E444-B3E2-5D1D0314C0F8}" destId="{0A9FAD59-45C0-9943-9020-A64F13085C13}" srcOrd="0" destOrd="0" presId="urn:microsoft.com/office/officeart/2005/8/layout/chevron1"/>
    <dgm:cxn modelId="{E248F8B7-B7CC-8746-AE99-C64817F5D94E}" srcId="{0D2FD588-8D3E-1C40-99D0-1856CF9B7578}" destId="{01461F1D-26F3-E444-B3E2-5D1D0314C0F8}" srcOrd="4" destOrd="0" parTransId="{6E558C0B-73C7-1347-92F5-1400214D879A}" sibTransId="{94C51521-8872-7647-AA6F-3C4EE81A933A}"/>
    <dgm:cxn modelId="{9C5FE2C0-C43B-0941-BC74-D8B31F93BEBD}" type="presOf" srcId="{DF31EE15-6647-6C4C-92D6-E29ADCFF400F}" destId="{FE8705DE-33A5-CC49-8B72-CEBCA52C9198}" srcOrd="0" destOrd="0" presId="urn:microsoft.com/office/officeart/2005/8/layout/chevron1"/>
    <dgm:cxn modelId="{642C64D5-17D4-1041-B7C2-32C817FC4DFF}" srcId="{0D2FD588-8D3E-1C40-99D0-1856CF9B7578}" destId="{A83442C0-3A91-D243-9C04-D8FF75CC06E5}" srcOrd="3" destOrd="0" parTransId="{8864B7FC-DEA2-D343-8324-6BD0CFACD7D2}" sibTransId="{A8789B97-1494-264B-AEBF-A6F74D3A37C7}"/>
    <dgm:cxn modelId="{072CCEEC-A953-8646-9BFB-BF15C593F3C1}" type="presOf" srcId="{0D2FD588-8D3E-1C40-99D0-1856CF9B7578}" destId="{D1BAC279-C1DE-C640-8F15-4B4CF07A98C7}" srcOrd="0" destOrd="0" presId="urn:microsoft.com/office/officeart/2005/8/layout/chevron1"/>
    <dgm:cxn modelId="{3614BAF4-A286-544E-B675-A5B3D93CE127}" srcId="{0D2FD588-8D3E-1C40-99D0-1856CF9B7578}" destId="{81325444-34F1-F84A-B709-C9688F5DEC29}" srcOrd="0" destOrd="0" parTransId="{E861CD2F-7E43-C74F-9CEF-A2F6FE746985}" sibTransId="{98AA7CCE-2968-804C-ADDE-E1ED59CBE237}"/>
    <dgm:cxn modelId="{FB91BFFF-052E-8746-854F-47C00731DF9C}" type="presOf" srcId="{9AD651D3-42E6-A14E-914A-C8253635BAE2}" destId="{1475D114-1BC7-3A48-9FB3-8C8F798C0C9C}" srcOrd="0" destOrd="0" presId="urn:microsoft.com/office/officeart/2005/8/layout/chevron1"/>
    <dgm:cxn modelId="{24987428-11DE-844E-8CED-E99C239BD5D3}" type="presParOf" srcId="{D1BAC279-C1DE-C640-8F15-4B4CF07A98C7}" destId="{62FE5A73-C4DF-4B46-938C-1E397D1D18A0}" srcOrd="0" destOrd="0" presId="urn:microsoft.com/office/officeart/2005/8/layout/chevron1"/>
    <dgm:cxn modelId="{76A075DD-805F-5F4F-AB6C-297A284C7ECF}" type="presParOf" srcId="{D1BAC279-C1DE-C640-8F15-4B4CF07A98C7}" destId="{0BBEC1A9-06E9-E848-944F-EA50AC873F73}" srcOrd="1" destOrd="0" presId="urn:microsoft.com/office/officeart/2005/8/layout/chevron1"/>
    <dgm:cxn modelId="{CC5861FF-1B48-1A49-AF5D-975F071335BC}" type="presParOf" srcId="{D1BAC279-C1DE-C640-8F15-4B4CF07A98C7}" destId="{1475D114-1BC7-3A48-9FB3-8C8F798C0C9C}" srcOrd="2" destOrd="0" presId="urn:microsoft.com/office/officeart/2005/8/layout/chevron1"/>
    <dgm:cxn modelId="{FD40D7ED-429C-BC4D-BD60-0570B13CAF5F}" type="presParOf" srcId="{D1BAC279-C1DE-C640-8F15-4B4CF07A98C7}" destId="{CC98EDE2-1B0F-B249-BD98-634D4B39D170}" srcOrd="3" destOrd="0" presId="urn:microsoft.com/office/officeart/2005/8/layout/chevron1"/>
    <dgm:cxn modelId="{2AF03146-5768-C943-931D-F09F0193A672}" type="presParOf" srcId="{D1BAC279-C1DE-C640-8F15-4B4CF07A98C7}" destId="{FE8705DE-33A5-CC49-8B72-CEBCA52C9198}" srcOrd="4" destOrd="0" presId="urn:microsoft.com/office/officeart/2005/8/layout/chevron1"/>
    <dgm:cxn modelId="{5322D994-11E3-324A-A4D2-41052ED3D6CB}" type="presParOf" srcId="{D1BAC279-C1DE-C640-8F15-4B4CF07A98C7}" destId="{86187596-9BB2-D549-9885-1A0E9D1CACA6}" srcOrd="5" destOrd="0" presId="urn:microsoft.com/office/officeart/2005/8/layout/chevron1"/>
    <dgm:cxn modelId="{1AEDF631-C95E-8141-96B0-74FE60A2163A}" type="presParOf" srcId="{D1BAC279-C1DE-C640-8F15-4B4CF07A98C7}" destId="{8DB6E1BA-7106-A04C-A254-95B218AC1394}" srcOrd="6" destOrd="0" presId="urn:microsoft.com/office/officeart/2005/8/layout/chevron1"/>
    <dgm:cxn modelId="{BA488F16-493E-5142-805B-7A4662984B89}" type="presParOf" srcId="{D1BAC279-C1DE-C640-8F15-4B4CF07A98C7}" destId="{B4FE3083-C266-C147-9105-677743928343}" srcOrd="7" destOrd="0" presId="urn:microsoft.com/office/officeart/2005/8/layout/chevron1"/>
    <dgm:cxn modelId="{C97E6A56-D137-304E-8D50-4BAF72AD97E2}" type="presParOf" srcId="{D1BAC279-C1DE-C640-8F15-4B4CF07A98C7}" destId="{0A9FAD59-45C0-9943-9020-A64F13085C13}" srcOrd="8"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0AF698B-41D1-44CB-A2E6-27245003341D}" type="doc">
      <dgm:prSet loTypeId="urn:microsoft.com/office/officeart/2005/8/layout/list1" loCatId="list" qsTypeId="urn:microsoft.com/office/officeart/2005/8/quickstyle/simple1" qsCatId="simple" csTypeId="urn:microsoft.com/office/officeart/2005/8/colors/accent1_4" csCatId="accent1" phldr="1"/>
      <dgm:spPr/>
      <dgm:t>
        <a:bodyPr/>
        <a:lstStyle/>
        <a:p>
          <a:endParaRPr lang="en-US"/>
        </a:p>
      </dgm:t>
    </dgm:pt>
    <dgm:pt modelId="{9F86704D-E0D4-E548-A4F7-CC18F64EECA5}" type="pres">
      <dgm:prSet presAssocID="{F0AF698B-41D1-44CB-A2E6-27245003341D}" presName="linear" presStyleCnt="0">
        <dgm:presLayoutVars>
          <dgm:dir/>
          <dgm:animLvl val="lvl"/>
          <dgm:resizeHandles val="exact"/>
        </dgm:presLayoutVars>
      </dgm:prSet>
      <dgm:spPr/>
    </dgm:pt>
  </dgm:ptLst>
  <dgm:cxnLst>
    <dgm:cxn modelId="{78225EE1-87CC-994D-8C9F-68A399B07865}" type="presOf" srcId="{F0AF698B-41D1-44CB-A2E6-27245003341D}" destId="{9F86704D-E0D4-E548-A4F7-CC18F64EECA5}" srcOrd="0" destOrd="0" presId="urn:microsoft.com/office/officeart/2005/8/layout/list1"/>
  </dgm:cxnLst>
  <dgm:bg>
    <a:blipFill>
      <a:blip xmlns:r="http://schemas.openxmlformats.org/officeDocument/2006/relationships" r:embed="rId1"/>
      <a:stretch>
        <a:fillRect/>
      </a:stretch>
    </a:blip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D2FD588-8D3E-1C40-99D0-1856CF9B7578}" type="doc">
      <dgm:prSet loTypeId="urn:microsoft.com/office/officeart/2005/8/layout/chevron1" loCatId="" qsTypeId="urn:microsoft.com/office/officeart/2005/8/quickstyle/simple1" qsCatId="simple" csTypeId="urn:microsoft.com/office/officeart/2005/8/colors/accent1_2" csCatId="accent1" phldr="1"/>
      <dgm:spPr/>
    </dgm:pt>
    <dgm:pt modelId="{81325444-34F1-F84A-B709-C9688F5DEC29}">
      <dgm:prSet phldrT="[Text]" custT="1"/>
      <dgm:spPr>
        <a:solidFill>
          <a:schemeClr val="tx2">
            <a:lumMod val="60000"/>
            <a:lumOff val="40000"/>
          </a:schemeClr>
        </a:solidFill>
        <a:ln w="60325">
          <a:solidFill>
            <a:schemeClr val="bg1"/>
          </a:solidFill>
        </a:ln>
      </dgm:spPr>
      <dgm:t>
        <a:bodyPr/>
        <a:lstStyle/>
        <a:p>
          <a:r>
            <a:rPr lang="sv-SE" sz="1400" err="1"/>
            <a:t>MedCom</a:t>
          </a:r>
          <a:endParaRPr lang="sv-SE" sz="1400"/>
        </a:p>
      </dgm:t>
    </dgm:pt>
    <dgm:pt modelId="{E861CD2F-7E43-C74F-9CEF-A2F6FE746985}" type="parTrans" cxnId="{3614BAF4-A286-544E-B675-A5B3D93CE127}">
      <dgm:prSet/>
      <dgm:spPr/>
      <dgm:t>
        <a:bodyPr/>
        <a:lstStyle/>
        <a:p>
          <a:endParaRPr lang="sv-SE"/>
        </a:p>
      </dgm:t>
    </dgm:pt>
    <dgm:pt modelId="{98AA7CCE-2968-804C-ADDE-E1ED59CBE237}" type="sibTrans" cxnId="{3614BAF4-A286-544E-B675-A5B3D93CE127}">
      <dgm:prSet/>
      <dgm:spPr/>
      <dgm:t>
        <a:bodyPr/>
        <a:lstStyle/>
        <a:p>
          <a:endParaRPr lang="sv-SE"/>
        </a:p>
      </dgm:t>
    </dgm:pt>
    <dgm:pt modelId="{9AD651D3-42E6-A14E-914A-C8253635BAE2}">
      <dgm:prSet phldrT="[Text]" custT="1"/>
      <dgm:spPr>
        <a:solidFill>
          <a:schemeClr val="tx2">
            <a:lumMod val="60000"/>
            <a:lumOff val="40000"/>
          </a:schemeClr>
        </a:solidFill>
        <a:ln w="60325">
          <a:solidFill>
            <a:schemeClr val="bg1"/>
          </a:solidFill>
        </a:ln>
      </dgm:spPr>
      <dgm:t>
        <a:bodyPr/>
        <a:lstStyle/>
        <a:p>
          <a:r>
            <a:rPr lang="sv-SE" sz="1400"/>
            <a:t>Product </a:t>
          </a:r>
          <a:r>
            <a:rPr lang="sv-SE" sz="1400" err="1"/>
            <a:t>description</a:t>
          </a:r>
          <a:endParaRPr lang="sv-SE" sz="1400"/>
        </a:p>
      </dgm:t>
    </dgm:pt>
    <dgm:pt modelId="{A704D765-98B4-9348-8590-3A7F30A0D395}" type="parTrans" cxnId="{1A26D427-E436-9447-87CD-DD26BB5FF3DE}">
      <dgm:prSet/>
      <dgm:spPr/>
      <dgm:t>
        <a:bodyPr/>
        <a:lstStyle/>
        <a:p>
          <a:endParaRPr lang="sv-SE"/>
        </a:p>
      </dgm:t>
    </dgm:pt>
    <dgm:pt modelId="{96C8E3C7-174A-DE49-85EF-7F94DE7F0662}" type="sibTrans" cxnId="{1A26D427-E436-9447-87CD-DD26BB5FF3DE}">
      <dgm:prSet/>
      <dgm:spPr/>
      <dgm:t>
        <a:bodyPr/>
        <a:lstStyle/>
        <a:p>
          <a:endParaRPr lang="sv-SE"/>
        </a:p>
      </dgm:t>
    </dgm:pt>
    <dgm:pt modelId="{DF31EE15-6647-6C4C-92D6-E29ADCFF400F}">
      <dgm:prSet phldrT="[Text]" custT="1"/>
      <dgm:spPr>
        <a:solidFill>
          <a:schemeClr val="tx2">
            <a:lumMod val="60000"/>
            <a:lumOff val="40000"/>
          </a:schemeClr>
        </a:solidFill>
        <a:ln w="60325">
          <a:solidFill>
            <a:schemeClr val="bg1"/>
          </a:solidFill>
        </a:ln>
      </dgm:spPr>
      <dgm:t>
        <a:bodyPr/>
        <a:lstStyle/>
        <a:p>
          <a:r>
            <a:rPr lang="sv-SE" sz="1400" err="1"/>
            <a:t>Use</a:t>
          </a:r>
          <a:r>
            <a:rPr lang="sv-SE" sz="1400"/>
            <a:t> </a:t>
          </a:r>
          <a:r>
            <a:rPr lang="sv-SE" sz="1400" err="1"/>
            <a:t>case</a:t>
          </a:r>
          <a:r>
            <a:rPr lang="sv-SE" sz="1400"/>
            <a:t> demo</a:t>
          </a:r>
        </a:p>
      </dgm:t>
    </dgm:pt>
    <dgm:pt modelId="{766EE2F3-973B-4E4C-A1EA-74B576392560}" type="parTrans" cxnId="{49F1B259-FB74-4D4D-80A3-FAED98F1B761}">
      <dgm:prSet/>
      <dgm:spPr/>
      <dgm:t>
        <a:bodyPr/>
        <a:lstStyle/>
        <a:p>
          <a:endParaRPr lang="sv-SE"/>
        </a:p>
      </dgm:t>
    </dgm:pt>
    <dgm:pt modelId="{05693D55-C767-2B4A-8DFB-3A9F537B956A}" type="sibTrans" cxnId="{49F1B259-FB74-4D4D-80A3-FAED98F1B761}">
      <dgm:prSet/>
      <dgm:spPr/>
      <dgm:t>
        <a:bodyPr/>
        <a:lstStyle/>
        <a:p>
          <a:endParaRPr lang="sv-SE"/>
        </a:p>
      </dgm:t>
    </dgm:pt>
    <dgm:pt modelId="{A83442C0-3A91-D243-9C04-D8FF75CC06E5}">
      <dgm:prSet phldrT="[Text]" custT="1"/>
      <dgm:spPr>
        <a:solidFill>
          <a:schemeClr val="tx2">
            <a:lumMod val="60000"/>
            <a:lumOff val="40000"/>
          </a:schemeClr>
        </a:solidFill>
        <a:ln w="60325">
          <a:solidFill>
            <a:schemeClr val="bg1"/>
          </a:solidFill>
        </a:ln>
      </dgm:spPr>
      <dgm:t>
        <a:bodyPr/>
        <a:lstStyle/>
        <a:p>
          <a:r>
            <a:rPr lang="sv-SE" sz="1400"/>
            <a:t>User test </a:t>
          </a:r>
          <a:r>
            <a:rPr lang="sv-SE" sz="1400" err="1"/>
            <a:t>results</a:t>
          </a:r>
          <a:endParaRPr lang="sv-SE" sz="1400"/>
        </a:p>
      </dgm:t>
    </dgm:pt>
    <dgm:pt modelId="{8864B7FC-DEA2-D343-8324-6BD0CFACD7D2}" type="parTrans" cxnId="{642C64D5-17D4-1041-B7C2-32C817FC4DFF}">
      <dgm:prSet/>
      <dgm:spPr/>
      <dgm:t>
        <a:bodyPr/>
        <a:lstStyle/>
        <a:p>
          <a:endParaRPr lang="sv-SE"/>
        </a:p>
      </dgm:t>
    </dgm:pt>
    <dgm:pt modelId="{A8789B97-1494-264B-AEBF-A6F74D3A37C7}" type="sibTrans" cxnId="{642C64D5-17D4-1041-B7C2-32C817FC4DFF}">
      <dgm:prSet/>
      <dgm:spPr/>
      <dgm:t>
        <a:bodyPr/>
        <a:lstStyle/>
        <a:p>
          <a:endParaRPr lang="sv-SE"/>
        </a:p>
      </dgm:t>
    </dgm:pt>
    <dgm:pt modelId="{01461F1D-26F3-E444-B3E2-5D1D0314C0F8}">
      <dgm:prSet phldrT="[Text]" custT="1"/>
      <dgm:spPr>
        <a:solidFill>
          <a:schemeClr val="tx2">
            <a:lumMod val="75000"/>
          </a:schemeClr>
        </a:solidFill>
        <a:ln w="60325">
          <a:solidFill>
            <a:schemeClr val="bg1"/>
          </a:solidFill>
        </a:ln>
      </dgm:spPr>
      <dgm:t>
        <a:bodyPr/>
        <a:lstStyle/>
        <a:p>
          <a:r>
            <a:rPr lang="sv-SE" sz="1400" err="1"/>
            <a:t>Summary</a:t>
          </a:r>
          <a:endParaRPr lang="sv-SE" sz="1400"/>
        </a:p>
      </dgm:t>
    </dgm:pt>
    <dgm:pt modelId="{6E558C0B-73C7-1347-92F5-1400214D879A}" type="parTrans" cxnId="{E248F8B7-B7CC-8746-AE99-C64817F5D94E}">
      <dgm:prSet/>
      <dgm:spPr/>
      <dgm:t>
        <a:bodyPr/>
        <a:lstStyle/>
        <a:p>
          <a:endParaRPr lang="sv-SE"/>
        </a:p>
      </dgm:t>
    </dgm:pt>
    <dgm:pt modelId="{94C51521-8872-7647-AA6F-3C4EE81A933A}" type="sibTrans" cxnId="{E248F8B7-B7CC-8746-AE99-C64817F5D94E}">
      <dgm:prSet/>
      <dgm:spPr/>
      <dgm:t>
        <a:bodyPr/>
        <a:lstStyle/>
        <a:p>
          <a:endParaRPr lang="sv-SE"/>
        </a:p>
      </dgm:t>
    </dgm:pt>
    <dgm:pt modelId="{D1BAC279-C1DE-C640-8F15-4B4CF07A98C7}" type="pres">
      <dgm:prSet presAssocID="{0D2FD588-8D3E-1C40-99D0-1856CF9B7578}" presName="Name0" presStyleCnt="0">
        <dgm:presLayoutVars>
          <dgm:dir/>
          <dgm:animLvl val="lvl"/>
          <dgm:resizeHandles val="exact"/>
        </dgm:presLayoutVars>
      </dgm:prSet>
      <dgm:spPr/>
    </dgm:pt>
    <dgm:pt modelId="{62FE5A73-C4DF-4B46-938C-1E397D1D18A0}" type="pres">
      <dgm:prSet presAssocID="{81325444-34F1-F84A-B709-C9688F5DEC29}" presName="parTxOnly" presStyleLbl="node1" presStyleIdx="0" presStyleCnt="5" custScaleY="53338" custLinFactNeighborX="53608">
        <dgm:presLayoutVars>
          <dgm:chMax val="0"/>
          <dgm:chPref val="0"/>
          <dgm:bulletEnabled val="1"/>
        </dgm:presLayoutVars>
      </dgm:prSet>
      <dgm:spPr/>
    </dgm:pt>
    <dgm:pt modelId="{0BBEC1A9-06E9-E848-944F-EA50AC873F73}" type="pres">
      <dgm:prSet presAssocID="{98AA7CCE-2968-804C-ADDE-E1ED59CBE237}" presName="parTxOnlySpace" presStyleCnt="0"/>
      <dgm:spPr/>
    </dgm:pt>
    <dgm:pt modelId="{1475D114-1BC7-3A48-9FB3-8C8F798C0C9C}" type="pres">
      <dgm:prSet presAssocID="{9AD651D3-42E6-A14E-914A-C8253635BAE2}" presName="parTxOnly" presStyleLbl="node1" presStyleIdx="1" presStyleCnt="5" custScaleY="53338">
        <dgm:presLayoutVars>
          <dgm:chMax val="0"/>
          <dgm:chPref val="0"/>
          <dgm:bulletEnabled val="1"/>
        </dgm:presLayoutVars>
      </dgm:prSet>
      <dgm:spPr/>
    </dgm:pt>
    <dgm:pt modelId="{CC98EDE2-1B0F-B249-BD98-634D4B39D170}" type="pres">
      <dgm:prSet presAssocID="{96C8E3C7-174A-DE49-85EF-7F94DE7F0662}" presName="parTxOnlySpace" presStyleCnt="0"/>
      <dgm:spPr/>
    </dgm:pt>
    <dgm:pt modelId="{FE8705DE-33A5-CC49-8B72-CEBCA52C9198}" type="pres">
      <dgm:prSet presAssocID="{DF31EE15-6647-6C4C-92D6-E29ADCFF400F}" presName="parTxOnly" presStyleLbl="node1" presStyleIdx="2" presStyleCnt="5" custScaleY="53338" custLinFactNeighborX="-53595">
        <dgm:presLayoutVars>
          <dgm:chMax val="0"/>
          <dgm:chPref val="0"/>
          <dgm:bulletEnabled val="1"/>
        </dgm:presLayoutVars>
      </dgm:prSet>
      <dgm:spPr/>
    </dgm:pt>
    <dgm:pt modelId="{86187596-9BB2-D549-9885-1A0E9D1CACA6}" type="pres">
      <dgm:prSet presAssocID="{05693D55-C767-2B4A-8DFB-3A9F537B956A}" presName="parTxOnlySpace" presStyleCnt="0"/>
      <dgm:spPr/>
    </dgm:pt>
    <dgm:pt modelId="{8DB6E1BA-7106-A04C-A254-95B218AC1394}" type="pres">
      <dgm:prSet presAssocID="{A83442C0-3A91-D243-9C04-D8FF75CC06E5}" presName="parTxOnly" presStyleLbl="node1" presStyleIdx="3" presStyleCnt="5" custScaleY="53338" custLinFactX="-720" custLinFactNeighborX="-100000">
        <dgm:presLayoutVars>
          <dgm:chMax val="0"/>
          <dgm:chPref val="0"/>
          <dgm:bulletEnabled val="1"/>
        </dgm:presLayoutVars>
      </dgm:prSet>
      <dgm:spPr/>
    </dgm:pt>
    <dgm:pt modelId="{B4FE3083-C266-C147-9105-677743928343}" type="pres">
      <dgm:prSet presAssocID="{A8789B97-1494-264B-AEBF-A6F74D3A37C7}" presName="parTxOnlySpace" presStyleCnt="0"/>
      <dgm:spPr/>
    </dgm:pt>
    <dgm:pt modelId="{0A9FAD59-45C0-9943-9020-A64F13085C13}" type="pres">
      <dgm:prSet presAssocID="{01461F1D-26F3-E444-B3E2-5D1D0314C0F8}" presName="parTxOnly" presStyleLbl="node1" presStyleIdx="4" presStyleCnt="5" custScaleY="53338" custLinFactX="-6084" custLinFactNeighborX="-100000">
        <dgm:presLayoutVars>
          <dgm:chMax val="0"/>
          <dgm:chPref val="0"/>
          <dgm:bulletEnabled val="1"/>
        </dgm:presLayoutVars>
      </dgm:prSet>
      <dgm:spPr/>
    </dgm:pt>
  </dgm:ptLst>
  <dgm:cxnLst>
    <dgm:cxn modelId="{1A26D427-E436-9447-87CD-DD26BB5FF3DE}" srcId="{0D2FD588-8D3E-1C40-99D0-1856CF9B7578}" destId="{9AD651D3-42E6-A14E-914A-C8253635BAE2}" srcOrd="1" destOrd="0" parTransId="{A704D765-98B4-9348-8590-3A7F30A0D395}" sibTransId="{96C8E3C7-174A-DE49-85EF-7F94DE7F0662}"/>
    <dgm:cxn modelId="{42A5E531-83E0-BB4D-8503-326B8C17CFF3}" type="presOf" srcId="{A83442C0-3A91-D243-9C04-D8FF75CC06E5}" destId="{8DB6E1BA-7106-A04C-A254-95B218AC1394}" srcOrd="0" destOrd="0" presId="urn:microsoft.com/office/officeart/2005/8/layout/chevron1"/>
    <dgm:cxn modelId="{DE9EB84F-6459-544C-A477-A7F74A0DE0D3}" type="presOf" srcId="{81325444-34F1-F84A-B709-C9688F5DEC29}" destId="{62FE5A73-C4DF-4B46-938C-1E397D1D18A0}" srcOrd="0" destOrd="0" presId="urn:microsoft.com/office/officeart/2005/8/layout/chevron1"/>
    <dgm:cxn modelId="{49F1B259-FB74-4D4D-80A3-FAED98F1B761}" srcId="{0D2FD588-8D3E-1C40-99D0-1856CF9B7578}" destId="{DF31EE15-6647-6C4C-92D6-E29ADCFF400F}" srcOrd="2" destOrd="0" parTransId="{766EE2F3-973B-4E4C-A1EA-74B576392560}" sibTransId="{05693D55-C767-2B4A-8DFB-3A9F537B956A}"/>
    <dgm:cxn modelId="{5268BBAA-3B60-9E41-B4A3-378BBCDAF9AE}" type="presOf" srcId="{01461F1D-26F3-E444-B3E2-5D1D0314C0F8}" destId="{0A9FAD59-45C0-9943-9020-A64F13085C13}" srcOrd="0" destOrd="0" presId="urn:microsoft.com/office/officeart/2005/8/layout/chevron1"/>
    <dgm:cxn modelId="{E248F8B7-B7CC-8746-AE99-C64817F5D94E}" srcId="{0D2FD588-8D3E-1C40-99D0-1856CF9B7578}" destId="{01461F1D-26F3-E444-B3E2-5D1D0314C0F8}" srcOrd="4" destOrd="0" parTransId="{6E558C0B-73C7-1347-92F5-1400214D879A}" sibTransId="{94C51521-8872-7647-AA6F-3C4EE81A933A}"/>
    <dgm:cxn modelId="{9C5FE2C0-C43B-0941-BC74-D8B31F93BEBD}" type="presOf" srcId="{DF31EE15-6647-6C4C-92D6-E29ADCFF400F}" destId="{FE8705DE-33A5-CC49-8B72-CEBCA52C9198}" srcOrd="0" destOrd="0" presId="urn:microsoft.com/office/officeart/2005/8/layout/chevron1"/>
    <dgm:cxn modelId="{642C64D5-17D4-1041-B7C2-32C817FC4DFF}" srcId="{0D2FD588-8D3E-1C40-99D0-1856CF9B7578}" destId="{A83442C0-3A91-D243-9C04-D8FF75CC06E5}" srcOrd="3" destOrd="0" parTransId="{8864B7FC-DEA2-D343-8324-6BD0CFACD7D2}" sibTransId="{A8789B97-1494-264B-AEBF-A6F74D3A37C7}"/>
    <dgm:cxn modelId="{072CCEEC-A953-8646-9BFB-BF15C593F3C1}" type="presOf" srcId="{0D2FD588-8D3E-1C40-99D0-1856CF9B7578}" destId="{D1BAC279-C1DE-C640-8F15-4B4CF07A98C7}" srcOrd="0" destOrd="0" presId="urn:microsoft.com/office/officeart/2005/8/layout/chevron1"/>
    <dgm:cxn modelId="{3614BAF4-A286-544E-B675-A5B3D93CE127}" srcId="{0D2FD588-8D3E-1C40-99D0-1856CF9B7578}" destId="{81325444-34F1-F84A-B709-C9688F5DEC29}" srcOrd="0" destOrd="0" parTransId="{E861CD2F-7E43-C74F-9CEF-A2F6FE746985}" sibTransId="{98AA7CCE-2968-804C-ADDE-E1ED59CBE237}"/>
    <dgm:cxn modelId="{FB91BFFF-052E-8746-854F-47C00731DF9C}" type="presOf" srcId="{9AD651D3-42E6-A14E-914A-C8253635BAE2}" destId="{1475D114-1BC7-3A48-9FB3-8C8F798C0C9C}" srcOrd="0" destOrd="0" presId="urn:microsoft.com/office/officeart/2005/8/layout/chevron1"/>
    <dgm:cxn modelId="{24987428-11DE-844E-8CED-E99C239BD5D3}" type="presParOf" srcId="{D1BAC279-C1DE-C640-8F15-4B4CF07A98C7}" destId="{62FE5A73-C4DF-4B46-938C-1E397D1D18A0}" srcOrd="0" destOrd="0" presId="urn:microsoft.com/office/officeart/2005/8/layout/chevron1"/>
    <dgm:cxn modelId="{76A075DD-805F-5F4F-AB6C-297A284C7ECF}" type="presParOf" srcId="{D1BAC279-C1DE-C640-8F15-4B4CF07A98C7}" destId="{0BBEC1A9-06E9-E848-944F-EA50AC873F73}" srcOrd="1" destOrd="0" presId="urn:microsoft.com/office/officeart/2005/8/layout/chevron1"/>
    <dgm:cxn modelId="{CC5861FF-1B48-1A49-AF5D-975F071335BC}" type="presParOf" srcId="{D1BAC279-C1DE-C640-8F15-4B4CF07A98C7}" destId="{1475D114-1BC7-3A48-9FB3-8C8F798C0C9C}" srcOrd="2" destOrd="0" presId="urn:microsoft.com/office/officeart/2005/8/layout/chevron1"/>
    <dgm:cxn modelId="{FD40D7ED-429C-BC4D-BD60-0570B13CAF5F}" type="presParOf" srcId="{D1BAC279-C1DE-C640-8F15-4B4CF07A98C7}" destId="{CC98EDE2-1B0F-B249-BD98-634D4B39D170}" srcOrd="3" destOrd="0" presId="urn:microsoft.com/office/officeart/2005/8/layout/chevron1"/>
    <dgm:cxn modelId="{2AF03146-5768-C943-931D-F09F0193A672}" type="presParOf" srcId="{D1BAC279-C1DE-C640-8F15-4B4CF07A98C7}" destId="{FE8705DE-33A5-CC49-8B72-CEBCA52C9198}" srcOrd="4" destOrd="0" presId="urn:microsoft.com/office/officeart/2005/8/layout/chevron1"/>
    <dgm:cxn modelId="{5322D994-11E3-324A-A4D2-41052ED3D6CB}" type="presParOf" srcId="{D1BAC279-C1DE-C640-8F15-4B4CF07A98C7}" destId="{86187596-9BB2-D549-9885-1A0E9D1CACA6}" srcOrd="5" destOrd="0" presId="urn:microsoft.com/office/officeart/2005/8/layout/chevron1"/>
    <dgm:cxn modelId="{1AEDF631-C95E-8141-96B0-74FE60A2163A}" type="presParOf" srcId="{D1BAC279-C1DE-C640-8F15-4B4CF07A98C7}" destId="{8DB6E1BA-7106-A04C-A254-95B218AC1394}" srcOrd="6" destOrd="0" presId="urn:microsoft.com/office/officeart/2005/8/layout/chevron1"/>
    <dgm:cxn modelId="{BA488F16-493E-5142-805B-7A4662984B89}" type="presParOf" srcId="{D1BAC279-C1DE-C640-8F15-4B4CF07A98C7}" destId="{B4FE3083-C266-C147-9105-677743928343}" srcOrd="7" destOrd="0" presId="urn:microsoft.com/office/officeart/2005/8/layout/chevron1"/>
    <dgm:cxn modelId="{C97E6A56-D137-304E-8D50-4BAF72AD97E2}" type="presParOf" srcId="{D1BAC279-C1DE-C640-8F15-4B4CF07A98C7}" destId="{0A9FAD59-45C0-9943-9020-A64F13085C13}" srcOrd="8"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2FD588-8D3E-1C40-99D0-1856CF9B7578}" type="doc">
      <dgm:prSet loTypeId="urn:microsoft.com/office/officeart/2005/8/layout/chevron1" loCatId="" qsTypeId="urn:microsoft.com/office/officeart/2005/8/quickstyle/simple1" qsCatId="simple" csTypeId="urn:microsoft.com/office/officeart/2005/8/colors/accent1_2" csCatId="accent1" phldr="1"/>
      <dgm:spPr/>
    </dgm:pt>
    <dgm:pt modelId="{81325444-34F1-F84A-B709-C9688F5DEC29}">
      <dgm:prSet phldrT="[Text]" custT="1"/>
      <dgm:spPr>
        <a:solidFill>
          <a:schemeClr val="tx2">
            <a:lumMod val="60000"/>
            <a:lumOff val="40000"/>
          </a:schemeClr>
        </a:solidFill>
        <a:ln w="60325">
          <a:solidFill>
            <a:schemeClr val="bg1"/>
          </a:solidFill>
        </a:ln>
      </dgm:spPr>
      <dgm:t>
        <a:bodyPr/>
        <a:lstStyle/>
        <a:p>
          <a:r>
            <a:rPr lang="sv-SE" sz="1400" err="1"/>
            <a:t>MedCom</a:t>
          </a:r>
          <a:endParaRPr lang="sv-SE" sz="1400"/>
        </a:p>
      </dgm:t>
    </dgm:pt>
    <dgm:pt modelId="{E861CD2F-7E43-C74F-9CEF-A2F6FE746985}" type="parTrans" cxnId="{3614BAF4-A286-544E-B675-A5B3D93CE127}">
      <dgm:prSet/>
      <dgm:spPr/>
      <dgm:t>
        <a:bodyPr/>
        <a:lstStyle/>
        <a:p>
          <a:endParaRPr lang="sv-SE"/>
        </a:p>
      </dgm:t>
    </dgm:pt>
    <dgm:pt modelId="{98AA7CCE-2968-804C-ADDE-E1ED59CBE237}" type="sibTrans" cxnId="{3614BAF4-A286-544E-B675-A5B3D93CE127}">
      <dgm:prSet/>
      <dgm:spPr/>
      <dgm:t>
        <a:bodyPr/>
        <a:lstStyle/>
        <a:p>
          <a:endParaRPr lang="sv-SE"/>
        </a:p>
      </dgm:t>
    </dgm:pt>
    <dgm:pt modelId="{9AD651D3-42E6-A14E-914A-C8253635BAE2}">
      <dgm:prSet phldrT="[Text]" custT="1"/>
      <dgm:spPr>
        <a:solidFill>
          <a:schemeClr val="tx2">
            <a:lumMod val="75000"/>
          </a:schemeClr>
        </a:solidFill>
        <a:ln w="60325">
          <a:solidFill>
            <a:schemeClr val="bg1"/>
          </a:solidFill>
        </a:ln>
      </dgm:spPr>
      <dgm:t>
        <a:bodyPr/>
        <a:lstStyle/>
        <a:p>
          <a:r>
            <a:rPr lang="sv-SE" sz="1400"/>
            <a:t>Product </a:t>
          </a:r>
          <a:r>
            <a:rPr lang="sv-SE" sz="1400" err="1"/>
            <a:t>description</a:t>
          </a:r>
          <a:endParaRPr lang="sv-SE" sz="1400"/>
        </a:p>
      </dgm:t>
    </dgm:pt>
    <dgm:pt modelId="{A704D765-98B4-9348-8590-3A7F30A0D395}" type="parTrans" cxnId="{1A26D427-E436-9447-87CD-DD26BB5FF3DE}">
      <dgm:prSet/>
      <dgm:spPr/>
      <dgm:t>
        <a:bodyPr/>
        <a:lstStyle/>
        <a:p>
          <a:endParaRPr lang="sv-SE"/>
        </a:p>
      </dgm:t>
    </dgm:pt>
    <dgm:pt modelId="{96C8E3C7-174A-DE49-85EF-7F94DE7F0662}" type="sibTrans" cxnId="{1A26D427-E436-9447-87CD-DD26BB5FF3DE}">
      <dgm:prSet/>
      <dgm:spPr/>
      <dgm:t>
        <a:bodyPr/>
        <a:lstStyle/>
        <a:p>
          <a:endParaRPr lang="sv-SE"/>
        </a:p>
      </dgm:t>
    </dgm:pt>
    <dgm:pt modelId="{DF31EE15-6647-6C4C-92D6-E29ADCFF400F}">
      <dgm:prSet phldrT="[Text]" custT="1"/>
      <dgm:spPr>
        <a:solidFill>
          <a:schemeClr val="tx2">
            <a:lumMod val="60000"/>
            <a:lumOff val="40000"/>
          </a:schemeClr>
        </a:solidFill>
        <a:ln w="60325">
          <a:solidFill>
            <a:schemeClr val="bg1"/>
          </a:solidFill>
        </a:ln>
      </dgm:spPr>
      <dgm:t>
        <a:bodyPr/>
        <a:lstStyle/>
        <a:p>
          <a:r>
            <a:rPr lang="sv-SE" sz="1400" err="1"/>
            <a:t>Use</a:t>
          </a:r>
          <a:r>
            <a:rPr lang="sv-SE" sz="1400"/>
            <a:t> </a:t>
          </a:r>
          <a:r>
            <a:rPr lang="sv-SE" sz="1400" err="1"/>
            <a:t>case</a:t>
          </a:r>
          <a:r>
            <a:rPr lang="sv-SE" sz="1400"/>
            <a:t> demo</a:t>
          </a:r>
        </a:p>
      </dgm:t>
    </dgm:pt>
    <dgm:pt modelId="{766EE2F3-973B-4E4C-A1EA-74B576392560}" type="parTrans" cxnId="{49F1B259-FB74-4D4D-80A3-FAED98F1B761}">
      <dgm:prSet/>
      <dgm:spPr/>
      <dgm:t>
        <a:bodyPr/>
        <a:lstStyle/>
        <a:p>
          <a:endParaRPr lang="sv-SE"/>
        </a:p>
      </dgm:t>
    </dgm:pt>
    <dgm:pt modelId="{05693D55-C767-2B4A-8DFB-3A9F537B956A}" type="sibTrans" cxnId="{49F1B259-FB74-4D4D-80A3-FAED98F1B761}">
      <dgm:prSet/>
      <dgm:spPr/>
      <dgm:t>
        <a:bodyPr/>
        <a:lstStyle/>
        <a:p>
          <a:endParaRPr lang="sv-SE"/>
        </a:p>
      </dgm:t>
    </dgm:pt>
    <dgm:pt modelId="{A83442C0-3A91-D243-9C04-D8FF75CC06E5}">
      <dgm:prSet phldrT="[Text]" custT="1"/>
      <dgm:spPr>
        <a:solidFill>
          <a:schemeClr val="tx2">
            <a:lumMod val="60000"/>
            <a:lumOff val="40000"/>
          </a:schemeClr>
        </a:solidFill>
        <a:ln w="60325">
          <a:solidFill>
            <a:schemeClr val="bg1"/>
          </a:solidFill>
        </a:ln>
      </dgm:spPr>
      <dgm:t>
        <a:bodyPr/>
        <a:lstStyle/>
        <a:p>
          <a:r>
            <a:rPr lang="sv-SE" sz="1400"/>
            <a:t>User test </a:t>
          </a:r>
          <a:r>
            <a:rPr lang="sv-SE" sz="1400" err="1"/>
            <a:t>results</a:t>
          </a:r>
          <a:endParaRPr lang="sv-SE" sz="1400"/>
        </a:p>
      </dgm:t>
    </dgm:pt>
    <dgm:pt modelId="{8864B7FC-DEA2-D343-8324-6BD0CFACD7D2}" type="parTrans" cxnId="{642C64D5-17D4-1041-B7C2-32C817FC4DFF}">
      <dgm:prSet/>
      <dgm:spPr/>
      <dgm:t>
        <a:bodyPr/>
        <a:lstStyle/>
        <a:p>
          <a:endParaRPr lang="sv-SE"/>
        </a:p>
      </dgm:t>
    </dgm:pt>
    <dgm:pt modelId="{A8789B97-1494-264B-AEBF-A6F74D3A37C7}" type="sibTrans" cxnId="{642C64D5-17D4-1041-B7C2-32C817FC4DFF}">
      <dgm:prSet/>
      <dgm:spPr/>
      <dgm:t>
        <a:bodyPr/>
        <a:lstStyle/>
        <a:p>
          <a:endParaRPr lang="sv-SE"/>
        </a:p>
      </dgm:t>
    </dgm:pt>
    <dgm:pt modelId="{01461F1D-26F3-E444-B3E2-5D1D0314C0F8}">
      <dgm:prSet phldrT="[Text]" custT="1"/>
      <dgm:spPr>
        <a:solidFill>
          <a:schemeClr val="tx2">
            <a:lumMod val="60000"/>
            <a:lumOff val="40000"/>
          </a:schemeClr>
        </a:solidFill>
        <a:ln w="60325">
          <a:solidFill>
            <a:schemeClr val="bg1"/>
          </a:solidFill>
        </a:ln>
      </dgm:spPr>
      <dgm:t>
        <a:bodyPr/>
        <a:lstStyle/>
        <a:p>
          <a:r>
            <a:rPr lang="sv-SE" sz="1400" err="1"/>
            <a:t>Summary</a:t>
          </a:r>
          <a:endParaRPr lang="sv-SE" sz="1400"/>
        </a:p>
      </dgm:t>
    </dgm:pt>
    <dgm:pt modelId="{6E558C0B-73C7-1347-92F5-1400214D879A}" type="parTrans" cxnId="{E248F8B7-B7CC-8746-AE99-C64817F5D94E}">
      <dgm:prSet/>
      <dgm:spPr/>
      <dgm:t>
        <a:bodyPr/>
        <a:lstStyle/>
        <a:p>
          <a:endParaRPr lang="sv-SE"/>
        </a:p>
      </dgm:t>
    </dgm:pt>
    <dgm:pt modelId="{94C51521-8872-7647-AA6F-3C4EE81A933A}" type="sibTrans" cxnId="{E248F8B7-B7CC-8746-AE99-C64817F5D94E}">
      <dgm:prSet/>
      <dgm:spPr/>
      <dgm:t>
        <a:bodyPr/>
        <a:lstStyle/>
        <a:p>
          <a:endParaRPr lang="sv-SE"/>
        </a:p>
      </dgm:t>
    </dgm:pt>
    <dgm:pt modelId="{D1BAC279-C1DE-C640-8F15-4B4CF07A98C7}" type="pres">
      <dgm:prSet presAssocID="{0D2FD588-8D3E-1C40-99D0-1856CF9B7578}" presName="Name0" presStyleCnt="0">
        <dgm:presLayoutVars>
          <dgm:dir/>
          <dgm:animLvl val="lvl"/>
          <dgm:resizeHandles val="exact"/>
        </dgm:presLayoutVars>
      </dgm:prSet>
      <dgm:spPr/>
    </dgm:pt>
    <dgm:pt modelId="{62FE5A73-C4DF-4B46-938C-1E397D1D18A0}" type="pres">
      <dgm:prSet presAssocID="{81325444-34F1-F84A-B709-C9688F5DEC29}" presName="parTxOnly" presStyleLbl="node1" presStyleIdx="0" presStyleCnt="5" custScaleY="53338" custLinFactNeighborX="53608">
        <dgm:presLayoutVars>
          <dgm:chMax val="0"/>
          <dgm:chPref val="0"/>
          <dgm:bulletEnabled val="1"/>
        </dgm:presLayoutVars>
      </dgm:prSet>
      <dgm:spPr/>
    </dgm:pt>
    <dgm:pt modelId="{0BBEC1A9-06E9-E848-944F-EA50AC873F73}" type="pres">
      <dgm:prSet presAssocID="{98AA7CCE-2968-804C-ADDE-E1ED59CBE237}" presName="parTxOnlySpace" presStyleCnt="0"/>
      <dgm:spPr/>
    </dgm:pt>
    <dgm:pt modelId="{1475D114-1BC7-3A48-9FB3-8C8F798C0C9C}" type="pres">
      <dgm:prSet presAssocID="{9AD651D3-42E6-A14E-914A-C8253635BAE2}" presName="parTxOnly" presStyleLbl="node1" presStyleIdx="1" presStyleCnt="5" custScaleY="53338">
        <dgm:presLayoutVars>
          <dgm:chMax val="0"/>
          <dgm:chPref val="0"/>
          <dgm:bulletEnabled val="1"/>
        </dgm:presLayoutVars>
      </dgm:prSet>
      <dgm:spPr/>
    </dgm:pt>
    <dgm:pt modelId="{CC98EDE2-1B0F-B249-BD98-634D4B39D170}" type="pres">
      <dgm:prSet presAssocID="{96C8E3C7-174A-DE49-85EF-7F94DE7F0662}" presName="parTxOnlySpace" presStyleCnt="0"/>
      <dgm:spPr/>
    </dgm:pt>
    <dgm:pt modelId="{FE8705DE-33A5-CC49-8B72-CEBCA52C9198}" type="pres">
      <dgm:prSet presAssocID="{DF31EE15-6647-6C4C-92D6-E29ADCFF400F}" presName="parTxOnly" presStyleLbl="node1" presStyleIdx="2" presStyleCnt="5" custScaleY="53338" custLinFactNeighborX="-53595">
        <dgm:presLayoutVars>
          <dgm:chMax val="0"/>
          <dgm:chPref val="0"/>
          <dgm:bulletEnabled val="1"/>
        </dgm:presLayoutVars>
      </dgm:prSet>
      <dgm:spPr/>
    </dgm:pt>
    <dgm:pt modelId="{86187596-9BB2-D549-9885-1A0E9D1CACA6}" type="pres">
      <dgm:prSet presAssocID="{05693D55-C767-2B4A-8DFB-3A9F537B956A}" presName="parTxOnlySpace" presStyleCnt="0"/>
      <dgm:spPr/>
    </dgm:pt>
    <dgm:pt modelId="{8DB6E1BA-7106-A04C-A254-95B218AC1394}" type="pres">
      <dgm:prSet presAssocID="{A83442C0-3A91-D243-9C04-D8FF75CC06E5}" presName="parTxOnly" presStyleLbl="node1" presStyleIdx="3" presStyleCnt="5" custScaleY="53338" custLinFactX="-720" custLinFactNeighborX="-100000">
        <dgm:presLayoutVars>
          <dgm:chMax val="0"/>
          <dgm:chPref val="0"/>
          <dgm:bulletEnabled val="1"/>
        </dgm:presLayoutVars>
      </dgm:prSet>
      <dgm:spPr/>
    </dgm:pt>
    <dgm:pt modelId="{B4FE3083-C266-C147-9105-677743928343}" type="pres">
      <dgm:prSet presAssocID="{A8789B97-1494-264B-AEBF-A6F74D3A37C7}" presName="parTxOnlySpace" presStyleCnt="0"/>
      <dgm:spPr/>
    </dgm:pt>
    <dgm:pt modelId="{0A9FAD59-45C0-9943-9020-A64F13085C13}" type="pres">
      <dgm:prSet presAssocID="{01461F1D-26F3-E444-B3E2-5D1D0314C0F8}" presName="parTxOnly" presStyleLbl="node1" presStyleIdx="4" presStyleCnt="5" custScaleY="53338" custLinFactX="-6084" custLinFactNeighborX="-100000">
        <dgm:presLayoutVars>
          <dgm:chMax val="0"/>
          <dgm:chPref val="0"/>
          <dgm:bulletEnabled val="1"/>
        </dgm:presLayoutVars>
      </dgm:prSet>
      <dgm:spPr/>
    </dgm:pt>
  </dgm:ptLst>
  <dgm:cxnLst>
    <dgm:cxn modelId="{1A26D427-E436-9447-87CD-DD26BB5FF3DE}" srcId="{0D2FD588-8D3E-1C40-99D0-1856CF9B7578}" destId="{9AD651D3-42E6-A14E-914A-C8253635BAE2}" srcOrd="1" destOrd="0" parTransId="{A704D765-98B4-9348-8590-3A7F30A0D395}" sibTransId="{96C8E3C7-174A-DE49-85EF-7F94DE7F0662}"/>
    <dgm:cxn modelId="{42A5E531-83E0-BB4D-8503-326B8C17CFF3}" type="presOf" srcId="{A83442C0-3A91-D243-9C04-D8FF75CC06E5}" destId="{8DB6E1BA-7106-A04C-A254-95B218AC1394}" srcOrd="0" destOrd="0" presId="urn:microsoft.com/office/officeart/2005/8/layout/chevron1"/>
    <dgm:cxn modelId="{DE9EB84F-6459-544C-A477-A7F74A0DE0D3}" type="presOf" srcId="{81325444-34F1-F84A-B709-C9688F5DEC29}" destId="{62FE5A73-C4DF-4B46-938C-1E397D1D18A0}" srcOrd="0" destOrd="0" presId="urn:microsoft.com/office/officeart/2005/8/layout/chevron1"/>
    <dgm:cxn modelId="{49F1B259-FB74-4D4D-80A3-FAED98F1B761}" srcId="{0D2FD588-8D3E-1C40-99D0-1856CF9B7578}" destId="{DF31EE15-6647-6C4C-92D6-E29ADCFF400F}" srcOrd="2" destOrd="0" parTransId="{766EE2F3-973B-4E4C-A1EA-74B576392560}" sibTransId="{05693D55-C767-2B4A-8DFB-3A9F537B956A}"/>
    <dgm:cxn modelId="{5268BBAA-3B60-9E41-B4A3-378BBCDAF9AE}" type="presOf" srcId="{01461F1D-26F3-E444-B3E2-5D1D0314C0F8}" destId="{0A9FAD59-45C0-9943-9020-A64F13085C13}" srcOrd="0" destOrd="0" presId="urn:microsoft.com/office/officeart/2005/8/layout/chevron1"/>
    <dgm:cxn modelId="{E248F8B7-B7CC-8746-AE99-C64817F5D94E}" srcId="{0D2FD588-8D3E-1C40-99D0-1856CF9B7578}" destId="{01461F1D-26F3-E444-B3E2-5D1D0314C0F8}" srcOrd="4" destOrd="0" parTransId="{6E558C0B-73C7-1347-92F5-1400214D879A}" sibTransId="{94C51521-8872-7647-AA6F-3C4EE81A933A}"/>
    <dgm:cxn modelId="{9C5FE2C0-C43B-0941-BC74-D8B31F93BEBD}" type="presOf" srcId="{DF31EE15-6647-6C4C-92D6-E29ADCFF400F}" destId="{FE8705DE-33A5-CC49-8B72-CEBCA52C9198}" srcOrd="0" destOrd="0" presId="urn:microsoft.com/office/officeart/2005/8/layout/chevron1"/>
    <dgm:cxn modelId="{642C64D5-17D4-1041-B7C2-32C817FC4DFF}" srcId="{0D2FD588-8D3E-1C40-99D0-1856CF9B7578}" destId="{A83442C0-3A91-D243-9C04-D8FF75CC06E5}" srcOrd="3" destOrd="0" parTransId="{8864B7FC-DEA2-D343-8324-6BD0CFACD7D2}" sibTransId="{A8789B97-1494-264B-AEBF-A6F74D3A37C7}"/>
    <dgm:cxn modelId="{072CCEEC-A953-8646-9BFB-BF15C593F3C1}" type="presOf" srcId="{0D2FD588-8D3E-1C40-99D0-1856CF9B7578}" destId="{D1BAC279-C1DE-C640-8F15-4B4CF07A98C7}" srcOrd="0" destOrd="0" presId="urn:microsoft.com/office/officeart/2005/8/layout/chevron1"/>
    <dgm:cxn modelId="{3614BAF4-A286-544E-B675-A5B3D93CE127}" srcId="{0D2FD588-8D3E-1C40-99D0-1856CF9B7578}" destId="{81325444-34F1-F84A-B709-C9688F5DEC29}" srcOrd="0" destOrd="0" parTransId="{E861CD2F-7E43-C74F-9CEF-A2F6FE746985}" sibTransId="{98AA7CCE-2968-804C-ADDE-E1ED59CBE237}"/>
    <dgm:cxn modelId="{FB91BFFF-052E-8746-854F-47C00731DF9C}" type="presOf" srcId="{9AD651D3-42E6-A14E-914A-C8253635BAE2}" destId="{1475D114-1BC7-3A48-9FB3-8C8F798C0C9C}" srcOrd="0" destOrd="0" presId="urn:microsoft.com/office/officeart/2005/8/layout/chevron1"/>
    <dgm:cxn modelId="{24987428-11DE-844E-8CED-E99C239BD5D3}" type="presParOf" srcId="{D1BAC279-C1DE-C640-8F15-4B4CF07A98C7}" destId="{62FE5A73-C4DF-4B46-938C-1E397D1D18A0}" srcOrd="0" destOrd="0" presId="urn:microsoft.com/office/officeart/2005/8/layout/chevron1"/>
    <dgm:cxn modelId="{76A075DD-805F-5F4F-AB6C-297A284C7ECF}" type="presParOf" srcId="{D1BAC279-C1DE-C640-8F15-4B4CF07A98C7}" destId="{0BBEC1A9-06E9-E848-944F-EA50AC873F73}" srcOrd="1" destOrd="0" presId="urn:microsoft.com/office/officeart/2005/8/layout/chevron1"/>
    <dgm:cxn modelId="{CC5861FF-1B48-1A49-AF5D-975F071335BC}" type="presParOf" srcId="{D1BAC279-C1DE-C640-8F15-4B4CF07A98C7}" destId="{1475D114-1BC7-3A48-9FB3-8C8F798C0C9C}" srcOrd="2" destOrd="0" presId="urn:microsoft.com/office/officeart/2005/8/layout/chevron1"/>
    <dgm:cxn modelId="{FD40D7ED-429C-BC4D-BD60-0570B13CAF5F}" type="presParOf" srcId="{D1BAC279-C1DE-C640-8F15-4B4CF07A98C7}" destId="{CC98EDE2-1B0F-B249-BD98-634D4B39D170}" srcOrd="3" destOrd="0" presId="urn:microsoft.com/office/officeart/2005/8/layout/chevron1"/>
    <dgm:cxn modelId="{2AF03146-5768-C943-931D-F09F0193A672}" type="presParOf" srcId="{D1BAC279-C1DE-C640-8F15-4B4CF07A98C7}" destId="{FE8705DE-33A5-CC49-8B72-CEBCA52C9198}" srcOrd="4" destOrd="0" presId="urn:microsoft.com/office/officeart/2005/8/layout/chevron1"/>
    <dgm:cxn modelId="{5322D994-11E3-324A-A4D2-41052ED3D6CB}" type="presParOf" srcId="{D1BAC279-C1DE-C640-8F15-4B4CF07A98C7}" destId="{86187596-9BB2-D549-9885-1A0E9D1CACA6}" srcOrd="5" destOrd="0" presId="urn:microsoft.com/office/officeart/2005/8/layout/chevron1"/>
    <dgm:cxn modelId="{1AEDF631-C95E-8141-96B0-74FE60A2163A}" type="presParOf" srcId="{D1BAC279-C1DE-C640-8F15-4B4CF07A98C7}" destId="{8DB6E1BA-7106-A04C-A254-95B218AC1394}" srcOrd="6" destOrd="0" presId="urn:microsoft.com/office/officeart/2005/8/layout/chevron1"/>
    <dgm:cxn modelId="{BA488F16-493E-5142-805B-7A4662984B89}" type="presParOf" srcId="{D1BAC279-C1DE-C640-8F15-4B4CF07A98C7}" destId="{B4FE3083-C266-C147-9105-677743928343}" srcOrd="7" destOrd="0" presId="urn:microsoft.com/office/officeart/2005/8/layout/chevron1"/>
    <dgm:cxn modelId="{C97E6A56-D137-304E-8D50-4BAF72AD97E2}" type="presParOf" srcId="{D1BAC279-C1DE-C640-8F15-4B4CF07A98C7}" destId="{0A9FAD59-45C0-9943-9020-A64F13085C13}" srcOrd="8"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D2FD588-8D3E-1C40-99D0-1856CF9B7578}" type="doc">
      <dgm:prSet loTypeId="urn:microsoft.com/office/officeart/2005/8/layout/chevron1" loCatId="" qsTypeId="urn:microsoft.com/office/officeart/2005/8/quickstyle/simple1" qsCatId="simple" csTypeId="urn:microsoft.com/office/officeart/2005/8/colors/accent1_2" csCatId="accent1" phldr="1"/>
      <dgm:spPr/>
    </dgm:pt>
    <dgm:pt modelId="{81325444-34F1-F84A-B709-C9688F5DEC29}">
      <dgm:prSet phldrT="[Text]" custT="1"/>
      <dgm:spPr>
        <a:solidFill>
          <a:schemeClr val="tx2">
            <a:lumMod val="60000"/>
            <a:lumOff val="40000"/>
          </a:schemeClr>
        </a:solidFill>
        <a:ln w="60325">
          <a:solidFill>
            <a:schemeClr val="bg1"/>
          </a:solidFill>
        </a:ln>
      </dgm:spPr>
      <dgm:t>
        <a:bodyPr/>
        <a:lstStyle/>
        <a:p>
          <a:r>
            <a:rPr lang="sv-SE" sz="1400" err="1"/>
            <a:t>MedCom</a:t>
          </a:r>
          <a:endParaRPr lang="sv-SE" sz="1400"/>
        </a:p>
      </dgm:t>
    </dgm:pt>
    <dgm:pt modelId="{E861CD2F-7E43-C74F-9CEF-A2F6FE746985}" type="parTrans" cxnId="{3614BAF4-A286-544E-B675-A5B3D93CE127}">
      <dgm:prSet/>
      <dgm:spPr/>
      <dgm:t>
        <a:bodyPr/>
        <a:lstStyle/>
        <a:p>
          <a:endParaRPr lang="sv-SE"/>
        </a:p>
      </dgm:t>
    </dgm:pt>
    <dgm:pt modelId="{98AA7CCE-2968-804C-ADDE-E1ED59CBE237}" type="sibTrans" cxnId="{3614BAF4-A286-544E-B675-A5B3D93CE127}">
      <dgm:prSet/>
      <dgm:spPr/>
      <dgm:t>
        <a:bodyPr/>
        <a:lstStyle/>
        <a:p>
          <a:endParaRPr lang="sv-SE"/>
        </a:p>
      </dgm:t>
    </dgm:pt>
    <dgm:pt modelId="{9AD651D3-42E6-A14E-914A-C8253635BAE2}">
      <dgm:prSet phldrT="[Text]" custT="1"/>
      <dgm:spPr>
        <a:solidFill>
          <a:schemeClr val="tx2">
            <a:lumMod val="75000"/>
          </a:schemeClr>
        </a:solidFill>
        <a:ln w="60325">
          <a:solidFill>
            <a:schemeClr val="bg1"/>
          </a:solidFill>
        </a:ln>
      </dgm:spPr>
      <dgm:t>
        <a:bodyPr/>
        <a:lstStyle/>
        <a:p>
          <a:r>
            <a:rPr lang="sv-SE" sz="1400"/>
            <a:t>Product </a:t>
          </a:r>
          <a:r>
            <a:rPr lang="sv-SE" sz="1400" err="1"/>
            <a:t>description</a:t>
          </a:r>
          <a:endParaRPr lang="sv-SE" sz="1400"/>
        </a:p>
      </dgm:t>
    </dgm:pt>
    <dgm:pt modelId="{A704D765-98B4-9348-8590-3A7F30A0D395}" type="parTrans" cxnId="{1A26D427-E436-9447-87CD-DD26BB5FF3DE}">
      <dgm:prSet/>
      <dgm:spPr/>
      <dgm:t>
        <a:bodyPr/>
        <a:lstStyle/>
        <a:p>
          <a:endParaRPr lang="sv-SE"/>
        </a:p>
      </dgm:t>
    </dgm:pt>
    <dgm:pt modelId="{96C8E3C7-174A-DE49-85EF-7F94DE7F0662}" type="sibTrans" cxnId="{1A26D427-E436-9447-87CD-DD26BB5FF3DE}">
      <dgm:prSet/>
      <dgm:spPr/>
      <dgm:t>
        <a:bodyPr/>
        <a:lstStyle/>
        <a:p>
          <a:endParaRPr lang="sv-SE"/>
        </a:p>
      </dgm:t>
    </dgm:pt>
    <dgm:pt modelId="{DF31EE15-6647-6C4C-92D6-E29ADCFF400F}">
      <dgm:prSet phldrT="[Text]" custT="1"/>
      <dgm:spPr>
        <a:solidFill>
          <a:schemeClr val="tx2">
            <a:lumMod val="60000"/>
            <a:lumOff val="40000"/>
          </a:schemeClr>
        </a:solidFill>
        <a:ln w="60325">
          <a:solidFill>
            <a:schemeClr val="bg1"/>
          </a:solidFill>
        </a:ln>
      </dgm:spPr>
      <dgm:t>
        <a:bodyPr/>
        <a:lstStyle/>
        <a:p>
          <a:r>
            <a:rPr lang="sv-SE" sz="1400" err="1"/>
            <a:t>Use</a:t>
          </a:r>
          <a:r>
            <a:rPr lang="sv-SE" sz="1400"/>
            <a:t> </a:t>
          </a:r>
          <a:r>
            <a:rPr lang="sv-SE" sz="1400" err="1"/>
            <a:t>case</a:t>
          </a:r>
          <a:r>
            <a:rPr lang="sv-SE" sz="1400"/>
            <a:t> demo</a:t>
          </a:r>
        </a:p>
      </dgm:t>
    </dgm:pt>
    <dgm:pt modelId="{766EE2F3-973B-4E4C-A1EA-74B576392560}" type="parTrans" cxnId="{49F1B259-FB74-4D4D-80A3-FAED98F1B761}">
      <dgm:prSet/>
      <dgm:spPr/>
      <dgm:t>
        <a:bodyPr/>
        <a:lstStyle/>
        <a:p>
          <a:endParaRPr lang="sv-SE"/>
        </a:p>
      </dgm:t>
    </dgm:pt>
    <dgm:pt modelId="{05693D55-C767-2B4A-8DFB-3A9F537B956A}" type="sibTrans" cxnId="{49F1B259-FB74-4D4D-80A3-FAED98F1B761}">
      <dgm:prSet/>
      <dgm:spPr/>
      <dgm:t>
        <a:bodyPr/>
        <a:lstStyle/>
        <a:p>
          <a:endParaRPr lang="sv-SE"/>
        </a:p>
      </dgm:t>
    </dgm:pt>
    <dgm:pt modelId="{A83442C0-3A91-D243-9C04-D8FF75CC06E5}">
      <dgm:prSet phldrT="[Text]" custT="1"/>
      <dgm:spPr>
        <a:solidFill>
          <a:schemeClr val="tx2">
            <a:lumMod val="60000"/>
            <a:lumOff val="40000"/>
          </a:schemeClr>
        </a:solidFill>
        <a:ln w="60325">
          <a:solidFill>
            <a:schemeClr val="bg1"/>
          </a:solidFill>
        </a:ln>
      </dgm:spPr>
      <dgm:t>
        <a:bodyPr/>
        <a:lstStyle/>
        <a:p>
          <a:r>
            <a:rPr lang="sv-SE" sz="1400"/>
            <a:t>User test </a:t>
          </a:r>
          <a:r>
            <a:rPr lang="sv-SE" sz="1400" err="1"/>
            <a:t>results</a:t>
          </a:r>
          <a:endParaRPr lang="sv-SE" sz="1400"/>
        </a:p>
      </dgm:t>
    </dgm:pt>
    <dgm:pt modelId="{8864B7FC-DEA2-D343-8324-6BD0CFACD7D2}" type="parTrans" cxnId="{642C64D5-17D4-1041-B7C2-32C817FC4DFF}">
      <dgm:prSet/>
      <dgm:spPr/>
      <dgm:t>
        <a:bodyPr/>
        <a:lstStyle/>
        <a:p>
          <a:endParaRPr lang="sv-SE"/>
        </a:p>
      </dgm:t>
    </dgm:pt>
    <dgm:pt modelId="{A8789B97-1494-264B-AEBF-A6F74D3A37C7}" type="sibTrans" cxnId="{642C64D5-17D4-1041-B7C2-32C817FC4DFF}">
      <dgm:prSet/>
      <dgm:spPr/>
      <dgm:t>
        <a:bodyPr/>
        <a:lstStyle/>
        <a:p>
          <a:endParaRPr lang="sv-SE"/>
        </a:p>
      </dgm:t>
    </dgm:pt>
    <dgm:pt modelId="{01461F1D-26F3-E444-B3E2-5D1D0314C0F8}">
      <dgm:prSet phldrT="[Text]" custT="1"/>
      <dgm:spPr>
        <a:solidFill>
          <a:schemeClr val="tx2">
            <a:lumMod val="60000"/>
            <a:lumOff val="40000"/>
          </a:schemeClr>
        </a:solidFill>
        <a:ln w="60325">
          <a:solidFill>
            <a:schemeClr val="bg1"/>
          </a:solidFill>
        </a:ln>
      </dgm:spPr>
      <dgm:t>
        <a:bodyPr/>
        <a:lstStyle/>
        <a:p>
          <a:r>
            <a:rPr lang="sv-SE" sz="1400" err="1"/>
            <a:t>Summary</a:t>
          </a:r>
          <a:endParaRPr lang="sv-SE" sz="1400"/>
        </a:p>
      </dgm:t>
    </dgm:pt>
    <dgm:pt modelId="{6E558C0B-73C7-1347-92F5-1400214D879A}" type="parTrans" cxnId="{E248F8B7-B7CC-8746-AE99-C64817F5D94E}">
      <dgm:prSet/>
      <dgm:spPr/>
      <dgm:t>
        <a:bodyPr/>
        <a:lstStyle/>
        <a:p>
          <a:endParaRPr lang="sv-SE"/>
        </a:p>
      </dgm:t>
    </dgm:pt>
    <dgm:pt modelId="{94C51521-8872-7647-AA6F-3C4EE81A933A}" type="sibTrans" cxnId="{E248F8B7-B7CC-8746-AE99-C64817F5D94E}">
      <dgm:prSet/>
      <dgm:spPr/>
      <dgm:t>
        <a:bodyPr/>
        <a:lstStyle/>
        <a:p>
          <a:endParaRPr lang="sv-SE"/>
        </a:p>
      </dgm:t>
    </dgm:pt>
    <dgm:pt modelId="{D1BAC279-C1DE-C640-8F15-4B4CF07A98C7}" type="pres">
      <dgm:prSet presAssocID="{0D2FD588-8D3E-1C40-99D0-1856CF9B7578}" presName="Name0" presStyleCnt="0">
        <dgm:presLayoutVars>
          <dgm:dir/>
          <dgm:animLvl val="lvl"/>
          <dgm:resizeHandles val="exact"/>
        </dgm:presLayoutVars>
      </dgm:prSet>
      <dgm:spPr/>
    </dgm:pt>
    <dgm:pt modelId="{62FE5A73-C4DF-4B46-938C-1E397D1D18A0}" type="pres">
      <dgm:prSet presAssocID="{81325444-34F1-F84A-B709-C9688F5DEC29}" presName="parTxOnly" presStyleLbl="node1" presStyleIdx="0" presStyleCnt="5" custScaleY="53338" custLinFactNeighborX="53608">
        <dgm:presLayoutVars>
          <dgm:chMax val="0"/>
          <dgm:chPref val="0"/>
          <dgm:bulletEnabled val="1"/>
        </dgm:presLayoutVars>
      </dgm:prSet>
      <dgm:spPr/>
    </dgm:pt>
    <dgm:pt modelId="{0BBEC1A9-06E9-E848-944F-EA50AC873F73}" type="pres">
      <dgm:prSet presAssocID="{98AA7CCE-2968-804C-ADDE-E1ED59CBE237}" presName="parTxOnlySpace" presStyleCnt="0"/>
      <dgm:spPr/>
    </dgm:pt>
    <dgm:pt modelId="{1475D114-1BC7-3A48-9FB3-8C8F798C0C9C}" type="pres">
      <dgm:prSet presAssocID="{9AD651D3-42E6-A14E-914A-C8253635BAE2}" presName="parTxOnly" presStyleLbl="node1" presStyleIdx="1" presStyleCnt="5" custScaleY="53338">
        <dgm:presLayoutVars>
          <dgm:chMax val="0"/>
          <dgm:chPref val="0"/>
          <dgm:bulletEnabled val="1"/>
        </dgm:presLayoutVars>
      </dgm:prSet>
      <dgm:spPr/>
    </dgm:pt>
    <dgm:pt modelId="{CC98EDE2-1B0F-B249-BD98-634D4B39D170}" type="pres">
      <dgm:prSet presAssocID="{96C8E3C7-174A-DE49-85EF-7F94DE7F0662}" presName="parTxOnlySpace" presStyleCnt="0"/>
      <dgm:spPr/>
    </dgm:pt>
    <dgm:pt modelId="{FE8705DE-33A5-CC49-8B72-CEBCA52C9198}" type="pres">
      <dgm:prSet presAssocID="{DF31EE15-6647-6C4C-92D6-E29ADCFF400F}" presName="parTxOnly" presStyleLbl="node1" presStyleIdx="2" presStyleCnt="5" custScaleY="53338" custLinFactNeighborX="-53595">
        <dgm:presLayoutVars>
          <dgm:chMax val="0"/>
          <dgm:chPref val="0"/>
          <dgm:bulletEnabled val="1"/>
        </dgm:presLayoutVars>
      </dgm:prSet>
      <dgm:spPr/>
    </dgm:pt>
    <dgm:pt modelId="{86187596-9BB2-D549-9885-1A0E9D1CACA6}" type="pres">
      <dgm:prSet presAssocID="{05693D55-C767-2B4A-8DFB-3A9F537B956A}" presName="parTxOnlySpace" presStyleCnt="0"/>
      <dgm:spPr/>
    </dgm:pt>
    <dgm:pt modelId="{8DB6E1BA-7106-A04C-A254-95B218AC1394}" type="pres">
      <dgm:prSet presAssocID="{A83442C0-3A91-D243-9C04-D8FF75CC06E5}" presName="parTxOnly" presStyleLbl="node1" presStyleIdx="3" presStyleCnt="5" custScaleY="53338" custLinFactX="-720" custLinFactNeighborX="-100000">
        <dgm:presLayoutVars>
          <dgm:chMax val="0"/>
          <dgm:chPref val="0"/>
          <dgm:bulletEnabled val="1"/>
        </dgm:presLayoutVars>
      </dgm:prSet>
      <dgm:spPr/>
    </dgm:pt>
    <dgm:pt modelId="{B4FE3083-C266-C147-9105-677743928343}" type="pres">
      <dgm:prSet presAssocID="{A8789B97-1494-264B-AEBF-A6F74D3A37C7}" presName="parTxOnlySpace" presStyleCnt="0"/>
      <dgm:spPr/>
    </dgm:pt>
    <dgm:pt modelId="{0A9FAD59-45C0-9943-9020-A64F13085C13}" type="pres">
      <dgm:prSet presAssocID="{01461F1D-26F3-E444-B3E2-5D1D0314C0F8}" presName="parTxOnly" presStyleLbl="node1" presStyleIdx="4" presStyleCnt="5" custScaleY="53338" custLinFactX="-6084" custLinFactNeighborX="-100000">
        <dgm:presLayoutVars>
          <dgm:chMax val="0"/>
          <dgm:chPref val="0"/>
          <dgm:bulletEnabled val="1"/>
        </dgm:presLayoutVars>
      </dgm:prSet>
      <dgm:spPr/>
    </dgm:pt>
  </dgm:ptLst>
  <dgm:cxnLst>
    <dgm:cxn modelId="{1A26D427-E436-9447-87CD-DD26BB5FF3DE}" srcId="{0D2FD588-8D3E-1C40-99D0-1856CF9B7578}" destId="{9AD651D3-42E6-A14E-914A-C8253635BAE2}" srcOrd="1" destOrd="0" parTransId="{A704D765-98B4-9348-8590-3A7F30A0D395}" sibTransId="{96C8E3C7-174A-DE49-85EF-7F94DE7F0662}"/>
    <dgm:cxn modelId="{42A5E531-83E0-BB4D-8503-326B8C17CFF3}" type="presOf" srcId="{A83442C0-3A91-D243-9C04-D8FF75CC06E5}" destId="{8DB6E1BA-7106-A04C-A254-95B218AC1394}" srcOrd="0" destOrd="0" presId="urn:microsoft.com/office/officeart/2005/8/layout/chevron1"/>
    <dgm:cxn modelId="{DE9EB84F-6459-544C-A477-A7F74A0DE0D3}" type="presOf" srcId="{81325444-34F1-F84A-B709-C9688F5DEC29}" destId="{62FE5A73-C4DF-4B46-938C-1E397D1D18A0}" srcOrd="0" destOrd="0" presId="urn:microsoft.com/office/officeart/2005/8/layout/chevron1"/>
    <dgm:cxn modelId="{49F1B259-FB74-4D4D-80A3-FAED98F1B761}" srcId="{0D2FD588-8D3E-1C40-99D0-1856CF9B7578}" destId="{DF31EE15-6647-6C4C-92D6-E29ADCFF400F}" srcOrd="2" destOrd="0" parTransId="{766EE2F3-973B-4E4C-A1EA-74B576392560}" sibTransId="{05693D55-C767-2B4A-8DFB-3A9F537B956A}"/>
    <dgm:cxn modelId="{5268BBAA-3B60-9E41-B4A3-378BBCDAF9AE}" type="presOf" srcId="{01461F1D-26F3-E444-B3E2-5D1D0314C0F8}" destId="{0A9FAD59-45C0-9943-9020-A64F13085C13}" srcOrd="0" destOrd="0" presId="urn:microsoft.com/office/officeart/2005/8/layout/chevron1"/>
    <dgm:cxn modelId="{E248F8B7-B7CC-8746-AE99-C64817F5D94E}" srcId="{0D2FD588-8D3E-1C40-99D0-1856CF9B7578}" destId="{01461F1D-26F3-E444-B3E2-5D1D0314C0F8}" srcOrd="4" destOrd="0" parTransId="{6E558C0B-73C7-1347-92F5-1400214D879A}" sibTransId="{94C51521-8872-7647-AA6F-3C4EE81A933A}"/>
    <dgm:cxn modelId="{9C5FE2C0-C43B-0941-BC74-D8B31F93BEBD}" type="presOf" srcId="{DF31EE15-6647-6C4C-92D6-E29ADCFF400F}" destId="{FE8705DE-33A5-CC49-8B72-CEBCA52C9198}" srcOrd="0" destOrd="0" presId="urn:microsoft.com/office/officeart/2005/8/layout/chevron1"/>
    <dgm:cxn modelId="{642C64D5-17D4-1041-B7C2-32C817FC4DFF}" srcId="{0D2FD588-8D3E-1C40-99D0-1856CF9B7578}" destId="{A83442C0-3A91-D243-9C04-D8FF75CC06E5}" srcOrd="3" destOrd="0" parTransId="{8864B7FC-DEA2-D343-8324-6BD0CFACD7D2}" sibTransId="{A8789B97-1494-264B-AEBF-A6F74D3A37C7}"/>
    <dgm:cxn modelId="{072CCEEC-A953-8646-9BFB-BF15C593F3C1}" type="presOf" srcId="{0D2FD588-8D3E-1C40-99D0-1856CF9B7578}" destId="{D1BAC279-C1DE-C640-8F15-4B4CF07A98C7}" srcOrd="0" destOrd="0" presId="urn:microsoft.com/office/officeart/2005/8/layout/chevron1"/>
    <dgm:cxn modelId="{3614BAF4-A286-544E-B675-A5B3D93CE127}" srcId="{0D2FD588-8D3E-1C40-99D0-1856CF9B7578}" destId="{81325444-34F1-F84A-B709-C9688F5DEC29}" srcOrd="0" destOrd="0" parTransId="{E861CD2F-7E43-C74F-9CEF-A2F6FE746985}" sibTransId="{98AA7CCE-2968-804C-ADDE-E1ED59CBE237}"/>
    <dgm:cxn modelId="{FB91BFFF-052E-8746-854F-47C00731DF9C}" type="presOf" srcId="{9AD651D3-42E6-A14E-914A-C8253635BAE2}" destId="{1475D114-1BC7-3A48-9FB3-8C8F798C0C9C}" srcOrd="0" destOrd="0" presId="urn:microsoft.com/office/officeart/2005/8/layout/chevron1"/>
    <dgm:cxn modelId="{24987428-11DE-844E-8CED-E99C239BD5D3}" type="presParOf" srcId="{D1BAC279-C1DE-C640-8F15-4B4CF07A98C7}" destId="{62FE5A73-C4DF-4B46-938C-1E397D1D18A0}" srcOrd="0" destOrd="0" presId="urn:microsoft.com/office/officeart/2005/8/layout/chevron1"/>
    <dgm:cxn modelId="{76A075DD-805F-5F4F-AB6C-297A284C7ECF}" type="presParOf" srcId="{D1BAC279-C1DE-C640-8F15-4B4CF07A98C7}" destId="{0BBEC1A9-06E9-E848-944F-EA50AC873F73}" srcOrd="1" destOrd="0" presId="urn:microsoft.com/office/officeart/2005/8/layout/chevron1"/>
    <dgm:cxn modelId="{CC5861FF-1B48-1A49-AF5D-975F071335BC}" type="presParOf" srcId="{D1BAC279-C1DE-C640-8F15-4B4CF07A98C7}" destId="{1475D114-1BC7-3A48-9FB3-8C8F798C0C9C}" srcOrd="2" destOrd="0" presId="urn:microsoft.com/office/officeart/2005/8/layout/chevron1"/>
    <dgm:cxn modelId="{FD40D7ED-429C-BC4D-BD60-0570B13CAF5F}" type="presParOf" srcId="{D1BAC279-C1DE-C640-8F15-4B4CF07A98C7}" destId="{CC98EDE2-1B0F-B249-BD98-634D4B39D170}" srcOrd="3" destOrd="0" presId="urn:microsoft.com/office/officeart/2005/8/layout/chevron1"/>
    <dgm:cxn modelId="{2AF03146-5768-C943-931D-F09F0193A672}" type="presParOf" srcId="{D1BAC279-C1DE-C640-8F15-4B4CF07A98C7}" destId="{FE8705DE-33A5-CC49-8B72-CEBCA52C9198}" srcOrd="4" destOrd="0" presId="urn:microsoft.com/office/officeart/2005/8/layout/chevron1"/>
    <dgm:cxn modelId="{5322D994-11E3-324A-A4D2-41052ED3D6CB}" type="presParOf" srcId="{D1BAC279-C1DE-C640-8F15-4B4CF07A98C7}" destId="{86187596-9BB2-D549-9885-1A0E9D1CACA6}" srcOrd="5" destOrd="0" presId="urn:microsoft.com/office/officeart/2005/8/layout/chevron1"/>
    <dgm:cxn modelId="{1AEDF631-C95E-8141-96B0-74FE60A2163A}" type="presParOf" srcId="{D1BAC279-C1DE-C640-8F15-4B4CF07A98C7}" destId="{8DB6E1BA-7106-A04C-A254-95B218AC1394}" srcOrd="6" destOrd="0" presId="urn:microsoft.com/office/officeart/2005/8/layout/chevron1"/>
    <dgm:cxn modelId="{BA488F16-493E-5142-805B-7A4662984B89}" type="presParOf" srcId="{D1BAC279-C1DE-C640-8F15-4B4CF07A98C7}" destId="{B4FE3083-C266-C147-9105-677743928343}" srcOrd="7" destOrd="0" presId="urn:microsoft.com/office/officeart/2005/8/layout/chevron1"/>
    <dgm:cxn modelId="{C97E6A56-D137-304E-8D50-4BAF72AD97E2}" type="presParOf" srcId="{D1BAC279-C1DE-C640-8F15-4B4CF07A98C7}" destId="{0A9FAD59-45C0-9943-9020-A64F13085C13}" srcOrd="8"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D2FD588-8D3E-1C40-99D0-1856CF9B7578}" type="doc">
      <dgm:prSet loTypeId="urn:microsoft.com/office/officeart/2005/8/layout/chevron1" loCatId="" qsTypeId="urn:microsoft.com/office/officeart/2005/8/quickstyle/simple1" qsCatId="simple" csTypeId="urn:microsoft.com/office/officeart/2005/8/colors/accent1_2" csCatId="accent1" phldr="1"/>
      <dgm:spPr/>
    </dgm:pt>
    <dgm:pt modelId="{81325444-34F1-F84A-B709-C9688F5DEC29}">
      <dgm:prSet phldrT="[Text]" custT="1"/>
      <dgm:spPr>
        <a:solidFill>
          <a:schemeClr val="tx2">
            <a:lumMod val="60000"/>
            <a:lumOff val="40000"/>
          </a:schemeClr>
        </a:solidFill>
        <a:ln w="60325">
          <a:solidFill>
            <a:schemeClr val="bg1"/>
          </a:solidFill>
        </a:ln>
      </dgm:spPr>
      <dgm:t>
        <a:bodyPr/>
        <a:lstStyle/>
        <a:p>
          <a:r>
            <a:rPr lang="sv-SE" sz="1400" err="1"/>
            <a:t>MedCom</a:t>
          </a:r>
          <a:endParaRPr lang="sv-SE" sz="1400"/>
        </a:p>
      </dgm:t>
    </dgm:pt>
    <dgm:pt modelId="{E861CD2F-7E43-C74F-9CEF-A2F6FE746985}" type="parTrans" cxnId="{3614BAF4-A286-544E-B675-A5B3D93CE127}">
      <dgm:prSet/>
      <dgm:spPr/>
      <dgm:t>
        <a:bodyPr/>
        <a:lstStyle/>
        <a:p>
          <a:endParaRPr lang="sv-SE"/>
        </a:p>
      </dgm:t>
    </dgm:pt>
    <dgm:pt modelId="{98AA7CCE-2968-804C-ADDE-E1ED59CBE237}" type="sibTrans" cxnId="{3614BAF4-A286-544E-B675-A5B3D93CE127}">
      <dgm:prSet/>
      <dgm:spPr/>
      <dgm:t>
        <a:bodyPr/>
        <a:lstStyle/>
        <a:p>
          <a:endParaRPr lang="sv-SE"/>
        </a:p>
      </dgm:t>
    </dgm:pt>
    <dgm:pt modelId="{9AD651D3-42E6-A14E-914A-C8253635BAE2}">
      <dgm:prSet phldrT="[Text]" custT="1"/>
      <dgm:spPr>
        <a:solidFill>
          <a:schemeClr val="tx2">
            <a:lumMod val="75000"/>
          </a:schemeClr>
        </a:solidFill>
        <a:ln w="60325">
          <a:solidFill>
            <a:schemeClr val="bg1"/>
          </a:solidFill>
        </a:ln>
      </dgm:spPr>
      <dgm:t>
        <a:bodyPr/>
        <a:lstStyle/>
        <a:p>
          <a:r>
            <a:rPr lang="sv-SE" sz="1400"/>
            <a:t>Product </a:t>
          </a:r>
          <a:r>
            <a:rPr lang="sv-SE" sz="1400" err="1"/>
            <a:t>description</a:t>
          </a:r>
          <a:endParaRPr lang="sv-SE" sz="1400"/>
        </a:p>
      </dgm:t>
    </dgm:pt>
    <dgm:pt modelId="{A704D765-98B4-9348-8590-3A7F30A0D395}" type="parTrans" cxnId="{1A26D427-E436-9447-87CD-DD26BB5FF3DE}">
      <dgm:prSet/>
      <dgm:spPr/>
      <dgm:t>
        <a:bodyPr/>
        <a:lstStyle/>
        <a:p>
          <a:endParaRPr lang="sv-SE"/>
        </a:p>
      </dgm:t>
    </dgm:pt>
    <dgm:pt modelId="{96C8E3C7-174A-DE49-85EF-7F94DE7F0662}" type="sibTrans" cxnId="{1A26D427-E436-9447-87CD-DD26BB5FF3DE}">
      <dgm:prSet/>
      <dgm:spPr/>
      <dgm:t>
        <a:bodyPr/>
        <a:lstStyle/>
        <a:p>
          <a:endParaRPr lang="sv-SE"/>
        </a:p>
      </dgm:t>
    </dgm:pt>
    <dgm:pt modelId="{DF31EE15-6647-6C4C-92D6-E29ADCFF400F}">
      <dgm:prSet phldrT="[Text]" custT="1"/>
      <dgm:spPr>
        <a:solidFill>
          <a:schemeClr val="tx2">
            <a:lumMod val="60000"/>
            <a:lumOff val="40000"/>
          </a:schemeClr>
        </a:solidFill>
        <a:ln w="60325">
          <a:solidFill>
            <a:schemeClr val="bg1"/>
          </a:solidFill>
        </a:ln>
      </dgm:spPr>
      <dgm:t>
        <a:bodyPr/>
        <a:lstStyle/>
        <a:p>
          <a:r>
            <a:rPr lang="sv-SE" sz="1400" err="1"/>
            <a:t>Use</a:t>
          </a:r>
          <a:r>
            <a:rPr lang="sv-SE" sz="1400"/>
            <a:t> </a:t>
          </a:r>
          <a:r>
            <a:rPr lang="sv-SE" sz="1400" err="1"/>
            <a:t>case</a:t>
          </a:r>
          <a:r>
            <a:rPr lang="sv-SE" sz="1400"/>
            <a:t> demo</a:t>
          </a:r>
        </a:p>
      </dgm:t>
    </dgm:pt>
    <dgm:pt modelId="{766EE2F3-973B-4E4C-A1EA-74B576392560}" type="parTrans" cxnId="{49F1B259-FB74-4D4D-80A3-FAED98F1B761}">
      <dgm:prSet/>
      <dgm:spPr/>
      <dgm:t>
        <a:bodyPr/>
        <a:lstStyle/>
        <a:p>
          <a:endParaRPr lang="sv-SE"/>
        </a:p>
      </dgm:t>
    </dgm:pt>
    <dgm:pt modelId="{05693D55-C767-2B4A-8DFB-3A9F537B956A}" type="sibTrans" cxnId="{49F1B259-FB74-4D4D-80A3-FAED98F1B761}">
      <dgm:prSet/>
      <dgm:spPr/>
      <dgm:t>
        <a:bodyPr/>
        <a:lstStyle/>
        <a:p>
          <a:endParaRPr lang="sv-SE"/>
        </a:p>
      </dgm:t>
    </dgm:pt>
    <dgm:pt modelId="{A83442C0-3A91-D243-9C04-D8FF75CC06E5}">
      <dgm:prSet phldrT="[Text]" custT="1"/>
      <dgm:spPr>
        <a:solidFill>
          <a:schemeClr val="tx2">
            <a:lumMod val="60000"/>
            <a:lumOff val="40000"/>
          </a:schemeClr>
        </a:solidFill>
        <a:ln w="60325">
          <a:solidFill>
            <a:schemeClr val="bg1"/>
          </a:solidFill>
        </a:ln>
      </dgm:spPr>
      <dgm:t>
        <a:bodyPr/>
        <a:lstStyle/>
        <a:p>
          <a:r>
            <a:rPr lang="sv-SE" sz="1400"/>
            <a:t>User test </a:t>
          </a:r>
          <a:r>
            <a:rPr lang="sv-SE" sz="1400" err="1"/>
            <a:t>results</a:t>
          </a:r>
          <a:endParaRPr lang="sv-SE" sz="1400"/>
        </a:p>
      </dgm:t>
    </dgm:pt>
    <dgm:pt modelId="{8864B7FC-DEA2-D343-8324-6BD0CFACD7D2}" type="parTrans" cxnId="{642C64D5-17D4-1041-B7C2-32C817FC4DFF}">
      <dgm:prSet/>
      <dgm:spPr/>
      <dgm:t>
        <a:bodyPr/>
        <a:lstStyle/>
        <a:p>
          <a:endParaRPr lang="sv-SE"/>
        </a:p>
      </dgm:t>
    </dgm:pt>
    <dgm:pt modelId="{A8789B97-1494-264B-AEBF-A6F74D3A37C7}" type="sibTrans" cxnId="{642C64D5-17D4-1041-B7C2-32C817FC4DFF}">
      <dgm:prSet/>
      <dgm:spPr/>
      <dgm:t>
        <a:bodyPr/>
        <a:lstStyle/>
        <a:p>
          <a:endParaRPr lang="sv-SE"/>
        </a:p>
      </dgm:t>
    </dgm:pt>
    <dgm:pt modelId="{01461F1D-26F3-E444-B3E2-5D1D0314C0F8}">
      <dgm:prSet phldrT="[Text]" custT="1"/>
      <dgm:spPr>
        <a:solidFill>
          <a:schemeClr val="tx2">
            <a:lumMod val="60000"/>
            <a:lumOff val="40000"/>
          </a:schemeClr>
        </a:solidFill>
        <a:ln w="60325">
          <a:solidFill>
            <a:schemeClr val="bg1"/>
          </a:solidFill>
        </a:ln>
      </dgm:spPr>
      <dgm:t>
        <a:bodyPr/>
        <a:lstStyle/>
        <a:p>
          <a:r>
            <a:rPr lang="sv-SE" sz="1400" err="1"/>
            <a:t>Summary</a:t>
          </a:r>
          <a:endParaRPr lang="sv-SE" sz="1400"/>
        </a:p>
      </dgm:t>
    </dgm:pt>
    <dgm:pt modelId="{6E558C0B-73C7-1347-92F5-1400214D879A}" type="parTrans" cxnId="{E248F8B7-B7CC-8746-AE99-C64817F5D94E}">
      <dgm:prSet/>
      <dgm:spPr/>
      <dgm:t>
        <a:bodyPr/>
        <a:lstStyle/>
        <a:p>
          <a:endParaRPr lang="sv-SE"/>
        </a:p>
      </dgm:t>
    </dgm:pt>
    <dgm:pt modelId="{94C51521-8872-7647-AA6F-3C4EE81A933A}" type="sibTrans" cxnId="{E248F8B7-B7CC-8746-AE99-C64817F5D94E}">
      <dgm:prSet/>
      <dgm:spPr/>
      <dgm:t>
        <a:bodyPr/>
        <a:lstStyle/>
        <a:p>
          <a:endParaRPr lang="sv-SE"/>
        </a:p>
      </dgm:t>
    </dgm:pt>
    <dgm:pt modelId="{D1BAC279-C1DE-C640-8F15-4B4CF07A98C7}" type="pres">
      <dgm:prSet presAssocID="{0D2FD588-8D3E-1C40-99D0-1856CF9B7578}" presName="Name0" presStyleCnt="0">
        <dgm:presLayoutVars>
          <dgm:dir/>
          <dgm:animLvl val="lvl"/>
          <dgm:resizeHandles val="exact"/>
        </dgm:presLayoutVars>
      </dgm:prSet>
      <dgm:spPr/>
    </dgm:pt>
    <dgm:pt modelId="{62FE5A73-C4DF-4B46-938C-1E397D1D18A0}" type="pres">
      <dgm:prSet presAssocID="{81325444-34F1-F84A-B709-C9688F5DEC29}" presName="parTxOnly" presStyleLbl="node1" presStyleIdx="0" presStyleCnt="5" custScaleY="53338" custLinFactNeighborX="53608">
        <dgm:presLayoutVars>
          <dgm:chMax val="0"/>
          <dgm:chPref val="0"/>
          <dgm:bulletEnabled val="1"/>
        </dgm:presLayoutVars>
      </dgm:prSet>
      <dgm:spPr/>
    </dgm:pt>
    <dgm:pt modelId="{0BBEC1A9-06E9-E848-944F-EA50AC873F73}" type="pres">
      <dgm:prSet presAssocID="{98AA7CCE-2968-804C-ADDE-E1ED59CBE237}" presName="parTxOnlySpace" presStyleCnt="0"/>
      <dgm:spPr/>
    </dgm:pt>
    <dgm:pt modelId="{1475D114-1BC7-3A48-9FB3-8C8F798C0C9C}" type="pres">
      <dgm:prSet presAssocID="{9AD651D3-42E6-A14E-914A-C8253635BAE2}" presName="parTxOnly" presStyleLbl="node1" presStyleIdx="1" presStyleCnt="5" custScaleY="53338">
        <dgm:presLayoutVars>
          <dgm:chMax val="0"/>
          <dgm:chPref val="0"/>
          <dgm:bulletEnabled val="1"/>
        </dgm:presLayoutVars>
      </dgm:prSet>
      <dgm:spPr/>
    </dgm:pt>
    <dgm:pt modelId="{CC98EDE2-1B0F-B249-BD98-634D4B39D170}" type="pres">
      <dgm:prSet presAssocID="{96C8E3C7-174A-DE49-85EF-7F94DE7F0662}" presName="parTxOnlySpace" presStyleCnt="0"/>
      <dgm:spPr/>
    </dgm:pt>
    <dgm:pt modelId="{FE8705DE-33A5-CC49-8B72-CEBCA52C9198}" type="pres">
      <dgm:prSet presAssocID="{DF31EE15-6647-6C4C-92D6-E29ADCFF400F}" presName="parTxOnly" presStyleLbl="node1" presStyleIdx="2" presStyleCnt="5" custScaleY="53338" custLinFactNeighborX="-53595">
        <dgm:presLayoutVars>
          <dgm:chMax val="0"/>
          <dgm:chPref val="0"/>
          <dgm:bulletEnabled val="1"/>
        </dgm:presLayoutVars>
      </dgm:prSet>
      <dgm:spPr/>
    </dgm:pt>
    <dgm:pt modelId="{86187596-9BB2-D549-9885-1A0E9D1CACA6}" type="pres">
      <dgm:prSet presAssocID="{05693D55-C767-2B4A-8DFB-3A9F537B956A}" presName="parTxOnlySpace" presStyleCnt="0"/>
      <dgm:spPr/>
    </dgm:pt>
    <dgm:pt modelId="{8DB6E1BA-7106-A04C-A254-95B218AC1394}" type="pres">
      <dgm:prSet presAssocID="{A83442C0-3A91-D243-9C04-D8FF75CC06E5}" presName="parTxOnly" presStyleLbl="node1" presStyleIdx="3" presStyleCnt="5" custScaleY="53338" custLinFactX="-720" custLinFactNeighborX="-100000">
        <dgm:presLayoutVars>
          <dgm:chMax val="0"/>
          <dgm:chPref val="0"/>
          <dgm:bulletEnabled val="1"/>
        </dgm:presLayoutVars>
      </dgm:prSet>
      <dgm:spPr/>
    </dgm:pt>
    <dgm:pt modelId="{B4FE3083-C266-C147-9105-677743928343}" type="pres">
      <dgm:prSet presAssocID="{A8789B97-1494-264B-AEBF-A6F74D3A37C7}" presName="parTxOnlySpace" presStyleCnt="0"/>
      <dgm:spPr/>
    </dgm:pt>
    <dgm:pt modelId="{0A9FAD59-45C0-9943-9020-A64F13085C13}" type="pres">
      <dgm:prSet presAssocID="{01461F1D-26F3-E444-B3E2-5D1D0314C0F8}" presName="parTxOnly" presStyleLbl="node1" presStyleIdx="4" presStyleCnt="5" custScaleY="53338" custLinFactX="-6084" custLinFactNeighborX="-100000">
        <dgm:presLayoutVars>
          <dgm:chMax val="0"/>
          <dgm:chPref val="0"/>
          <dgm:bulletEnabled val="1"/>
        </dgm:presLayoutVars>
      </dgm:prSet>
      <dgm:spPr/>
    </dgm:pt>
  </dgm:ptLst>
  <dgm:cxnLst>
    <dgm:cxn modelId="{1A26D427-E436-9447-87CD-DD26BB5FF3DE}" srcId="{0D2FD588-8D3E-1C40-99D0-1856CF9B7578}" destId="{9AD651D3-42E6-A14E-914A-C8253635BAE2}" srcOrd="1" destOrd="0" parTransId="{A704D765-98B4-9348-8590-3A7F30A0D395}" sibTransId="{96C8E3C7-174A-DE49-85EF-7F94DE7F0662}"/>
    <dgm:cxn modelId="{42A5E531-83E0-BB4D-8503-326B8C17CFF3}" type="presOf" srcId="{A83442C0-3A91-D243-9C04-D8FF75CC06E5}" destId="{8DB6E1BA-7106-A04C-A254-95B218AC1394}" srcOrd="0" destOrd="0" presId="urn:microsoft.com/office/officeart/2005/8/layout/chevron1"/>
    <dgm:cxn modelId="{DE9EB84F-6459-544C-A477-A7F74A0DE0D3}" type="presOf" srcId="{81325444-34F1-F84A-B709-C9688F5DEC29}" destId="{62FE5A73-C4DF-4B46-938C-1E397D1D18A0}" srcOrd="0" destOrd="0" presId="urn:microsoft.com/office/officeart/2005/8/layout/chevron1"/>
    <dgm:cxn modelId="{49F1B259-FB74-4D4D-80A3-FAED98F1B761}" srcId="{0D2FD588-8D3E-1C40-99D0-1856CF9B7578}" destId="{DF31EE15-6647-6C4C-92D6-E29ADCFF400F}" srcOrd="2" destOrd="0" parTransId="{766EE2F3-973B-4E4C-A1EA-74B576392560}" sibTransId="{05693D55-C767-2B4A-8DFB-3A9F537B956A}"/>
    <dgm:cxn modelId="{5268BBAA-3B60-9E41-B4A3-378BBCDAF9AE}" type="presOf" srcId="{01461F1D-26F3-E444-B3E2-5D1D0314C0F8}" destId="{0A9FAD59-45C0-9943-9020-A64F13085C13}" srcOrd="0" destOrd="0" presId="urn:microsoft.com/office/officeart/2005/8/layout/chevron1"/>
    <dgm:cxn modelId="{E248F8B7-B7CC-8746-AE99-C64817F5D94E}" srcId="{0D2FD588-8D3E-1C40-99D0-1856CF9B7578}" destId="{01461F1D-26F3-E444-B3E2-5D1D0314C0F8}" srcOrd="4" destOrd="0" parTransId="{6E558C0B-73C7-1347-92F5-1400214D879A}" sibTransId="{94C51521-8872-7647-AA6F-3C4EE81A933A}"/>
    <dgm:cxn modelId="{9C5FE2C0-C43B-0941-BC74-D8B31F93BEBD}" type="presOf" srcId="{DF31EE15-6647-6C4C-92D6-E29ADCFF400F}" destId="{FE8705DE-33A5-CC49-8B72-CEBCA52C9198}" srcOrd="0" destOrd="0" presId="urn:microsoft.com/office/officeart/2005/8/layout/chevron1"/>
    <dgm:cxn modelId="{642C64D5-17D4-1041-B7C2-32C817FC4DFF}" srcId="{0D2FD588-8D3E-1C40-99D0-1856CF9B7578}" destId="{A83442C0-3A91-D243-9C04-D8FF75CC06E5}" srcOrd="3" destOrd="0" parTransId="{8864B7FC-DEA2-D343-8324-6BD0CFACD7D2}" sibTransId="{A8789B97-1494-264B-AEBF-A6F74D3A37C7}"/>
    <dgm:cxn modelId="{072CCEEC-A953-8646-9BFB-BF15C593F3C1}" type="presOf" srcId="{0D2FD588-8D3E-1C40-99D0-1856CF9B7578}" destId="{D1BAC279-C1DE-C640-8F15-4B4CF07A98C7}" srcOrd="0" destOrd="0" presId="urn:microsoft.com/office/officeart/2005/8/layout/chevron1"/>
    <dgm:cxn modelId="{3614BAF4-A286-544E-B675-A5B3D93CE127}" srcId="{0D2FD588-8D3E-1C40-99D0-1856CF9B7578}" destId="{81325444-34F1-F84A-B709-C9688F5DEC29}" srcOrd="0" destOrd="0" parTransId="{E861CD2F-7E43-C74F-9CEF-A2F6FE746985}" sibTransId="{98AA7CCE-2968-804C-ADDE-E1ED59CBE237}"/>
    <dgm:cxn modelId="{FB91BFFF-052E-8746-854F-47C00731DF9C}" type="presOf" srcId="{9AD651D3-42E6-A14E-914A-C8253635BAE2}" destId="{1475D114-1BC7-3A48-9FB3-8C8F798C0C9C}" srcOrd="0" destOrd="0" presId="urn:microsoft.com/office/officeart/2005/8/layout/chevron1"/>
    <dgm:cxn modelId="{24987428-11DE-844E-8CED-E99C239BD5D3}" type="presParOf" srcId="{D1BAC279-C1DE-C640-8F15-4B4CF07A98C7}" destId="{62FE5A73-C4DF-4B46-938C-1E397D1D18A0}" srcOrd="0" destOrd="0" presId="urn:microsoft.com/office/officeart/2005/8/layout/chevron1"/>
    <dgm:cxn modelId="{76A075DD-805F-5F4F-AB6C-297A284C7ECF}" type="presParOf" srcId="{D1BAC279-C1DE-C640-8F15-4B4CF07A98C7}" destId="{0BBEC1A9-06E9-E848-944F-EA50AC873F73}" srcOrd="1" destOrd="0" presId="urn:microsoft.com/office/officeart/2005/8/layout/chevron1"/>
    <dgm:cxn modelId="{CC5861FF-1B48-1A49-AF5D-975F071335BC}" type="presParOf" srcId="{D1BAC279-C1DE-C640-8F15-4B4CF07A98C7}" destId="{1475D114-1BC7-3A48-9FB3-8C8F798C0C9C}" srcOrd="2" destOrd="0" presId="urn:microsoft.com/office/officeart/2005/8/layout/chevron1"/>
    <dgm:cxn modelId="{FD40D7ED-429C-BC4D-BD60-0570B13CAF5F}" type="presParOf" srcId="{D1BAC279-C1DE-C640-8F15-4B4CF07A98C7}" destId="{CC98EDE2-1B0F-B249-BD98-634D4B39D170}" srcOrd="3" destOrd="0" presId="urn:microsoft.com/office/officeart/2005/8/layout/chevron1"/>
    <dgm:cxn modelId="{2AF03146-5768-C943-931D-F09F0193A672}" type="presParOf" srcId="{D1BAC279-C1DE-C640-8F15-4B4CF07A98C7}" destId="{FE8705DE-33A5-CC49-8B72-CEBCA52C9198}" srcOrd="4" destOrd="0" presId="urn:microsoft.com/office/officeart/2005/8/layout/chevron1"/>
    <dgm:cxn modelId="{5322D994-11E3-324A-A4D2-41052ED3D6CB}" type="presParOf" srcId="{D1BAC279-C1DE-C640-8F15-4B4CF07A98C7}" destId="{86187596-9BB2-D549-9885-1A0E9D1CACA6}" srcOrd="5" destOrd="0" presId="urn:microsoft.com/office/officeart/2005/8/layout/chevron1"/>
    <dgm:cxn modelId="{1AEDF631-C95E-8141-96B0-74FE60A2163A}" type="presParOf" srcId="{D1BAC279-C1DE-C640-8F15-4B4CF07A98C7}" destId="{8DB6E1BA-7106-A04C-A254-95B218AC1394}" srcOrd="6" destOrd="0" presId="urn:microsoft.com/office/officeart/2005/8/layout/chevron1"/>
    <dgm:cxn modelId="{BA488F16-493E-5142-805B-7A4662984B89}" type="presParOf" srcId="{D1BAC279-C1DE-C640-8F15-4B4CF07A98C7}" destId="{B4FE3083-C266-C147-9105-677743928343}" srcOrd="7" destOrd="0" presId="urn:microsoft.com/office/officeart/2005/8/layout/chevron1"/>
    <dgm:cxn modelId="{C97E6A56-D137-304E-8D50-4BAF72AD97E2}" type="presParOf" srcId="{D1BAC279-C1DE-C640-8F15-4B4CF07A98C7}" destId="{0A9FAD59-45C0-9943-9020-A64F13085C13}" srcOrd="8"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D2FD588-8D3E-1C40-99D0-1856CF9B7578}" type="doc">
      <dgm:prSet loTypeId="urn:microsoft.com/office/officeart/2005/8/layout/chevron1" loCatId="" qsTypeId="urn:microsoft.com/office/officeart/2005/8/quickstyle/simple1" qsCatId="simple" csTypeId="urn:microsoft.com/office/officeart/2005/8/colors/accent1_2" csCatId="accent1" phldr="1"/>
      <dgm:spPr/>
    </dgm:pt>
    <dgm:pt modelId="{81325444-34F1-F84A-B709-C9688F5DEC29}">
      <dgm:prSet phldrT="[Text]" custT="1"/>
      <dgm:spPr>
        <a:solidFill>
          <a:schemeClr val="tx2">
            <a:lumMod val="60000"/>
            <a:lumOff val="40000"/>
          </a:schemeClr>
        </a:solidFill>
        <a:ln w="60325">
          <a:solidFill>
            <a:schemeClr val="bg1"/>
          </a:solidFill>
        </a:ln>
      </dgm:spPr>
      <dgm:t>
        <a:bodyPr/>
        <a:lstStyle/>
        <a:p>
          <a:r>
            <a:rPr lang="sv-SE" sz="1400" err="1"/>
            <a:t>MedCom</a:t>
          </a:r>
          <a:endParaRPr lang="sv-SE" sz="1400"/>
        </a:p>
      </dgm:t>
    </dgm:pt>
    <dgm:pt modelId="{E861CD2F-7E43-C74F-9CEF-A2F6FE746985}" type="parTrans" cxnId="{3614BAF4-A286-544E-B675-A5B3D93CE127}">
      <dgm:prSet/>
      <dgm:spPr/>
      <dgm:t>
        <a:bodyPr/>
        <a:lstStyle/>
        <a:p>
          <a:endParaRPr lang="sv-SE"/>
        </a:p>
      </dgm:t>
    </dgm:pt>
    <dgm:pt modelId="{98AA7CCE-2968-804C-ADDE-E1ED59CBE237}" type="sibTrans" cxnId="{3614BAF4-A286-544E-B675-A5B3D93CE127}">
      <dgm:prSet/>
      <dgm:spPr/>
      <dgm:t>
        <a:bodyPr/>
        <a:lstStyle/>
        <a:p>
          <a:endParaRPr lang="sv-SE"/>
        </a:p>
      </dgm:t>
    </dgm:pt>
    <dgm:pt modelId="{9AD651D3-42E6-A14E-914A-C8253635BAE2}">
      <dgm:prSet phldrT="[Text]" custT="1"/>
      <dgm:spPr>
        <a:solidFill>
          <a:schemeClr val="tx2">
            <a:lumMod val="75000"/>
          </a:schemeClr>
        </a:solidFill>
        <a:ln w="60325">
          <a:solidFill>
            <a:schemeClr val="bg1"/>
          </a:solidFill>
        </a:ln>
      </dgm:spPr>
      <dgm:t>
        <a:bodyPr/>
        <a:lstStyle/>
        <a:p>
          <a:r>
            <a:rPr lang="sv-SE" sz="1400"/>
            <a:t>Product </a:t>
          </a:r>
          <a:r>
            <a:rPr lang="sv-SE" sz="1400" err="1"/>
            <a:t>description</a:t>
          </a:r>
          <a:endParaRPr lang="sv-SE" sz="1400"/>
        </a:p>
      </dgm:t>
    </dgm:pt>
    <dgm:pt modelId="{A704D765-98B4-9348-8590-3A7F30A0D395}" type="parTrans" cxnId="{1A26D427-E436-9447-87CD-DD26BB5FF3DE}">
      <dgm:prSet/>
      <dgm:spPr/>
      <dgm:t>
        <a:bodyPr/>
        <a:lstStyle/>
        <a:p>
          <a:endParaRPr lang="sv-SE"/>
        </a:p>
      </dgm:t>
    </dgm:pt>
    <dgm:pt modelId="{96C8E3C7-174A-DE49-85EF-7F94DE7F0662}" type="sibTrans" cxnId="{1A26D427-E436-9447-87CD-DD26BB5FF3DE}">
      <dgm:prSet/>
      <dgm:spPr/>
      <dgm:t>
        <a:bodyPr/>
        <a:lstStyle/>
        <a:p>
          <a:endParaRPr lang="sv-SE"/>
        </a:p>
      </dgm:t>
    </dgm:pt>
    <dgm:pt modelId="{DF31EE15-6647-6C4C-92D6-E29ADCFF400F}">
      <dgm:prSet phldrT="[Text]" custT="1"/>
      <dgm:spPr>
        <a:solidFill>
          <a:schemeClr val="tx2">
            <a:lumMod val="60000"/>
            <a:lumOff val="40000"/>
          </a:schemeClr>
        </a:solidFill>
        <a:ln w="60325">
          <a:solidFill>
            <a:schemeClr val="bg1"/>
          </a:solidFill>
        </a:ln>
      </dgm:spPr>
      <dgm:t>
        <a:bodyPr/>
        <a:lstStyle/>
        <a:p>
          <a:r>
            <a:rPr lang="sv-SE" sz="1400" err="1"/>
            <a:t>Use</a:t>
          </a:r>
          <a:r>
            <a:rPr lang="sv-SE" sz="1400"/>
            <a:t> </a:t>
          </a:r>
          <a:r>
            <a:rPr lang="sv-SE" sz="1400" err="1"/>
            <a:t>case</a:t>
          </a:r>
          <a:r>
            <a:rPr lang="sv-SE" sz="1400"/>
            <a:t> demo</a:t>
          </a:r>
        </a:p>
      </dgm:t>
    </dgm:pt>
    <dgm:pt modelId="{766EE2F3-973B-4E4C-A1EA-74B576392560}" type="parTrans" cxnId="{49F1B259-FB74-4D4D-80A3-FAED98F1B761}">
      <dgm:prSet/>
      <dgm:spPr/>
      <dgm:t>
        <a:bodyPr/>
        <a:lstStyle/>
        <a:p>
          <a:endParaRPr lang="sv-SE"/>
        </a:p>
      </dgm:t>
    </dgm:pt>
    <dgm:pt modelId="{05693D55-C767-2B4A-8DFB-3A9F537B956A}" type="sibTrans" cxnId="{49F1B259-FB74-4D4D-80A3-FAED98F1B761}">
      <dgm:prSet/>
      <dgm:spPr/>
      <dgm:t>
        <a:bodyPr/>
        <a:lstStyle/>
        <a:p>
          <a:endParaRPr lang="sv-SE"/>
        </a:p>
      </dgm:t>
    </dgm:pt>
    <dgm:pt modelId="{A83442C0-3A91-D243-9C04-D8FF75CC06E5}">
      <dgm:prSet phldrT="[Text]" custT="1"/>
      <dgm:spPr>
        <a:solidFill>
          <a:schemeClr val="tx2">
            <a:lumMod val="60000"/>
            <a:lumOff val="40000"/>
          </a:schemeClr>
        </a:solidFill>
        <a:ln w="60325">
          <a:solidFill>
            <a:schemeClr val="bg1"/>
          </a:solidFill>
        </a:ln>
      </dgm:spPr>
      <dgm:t>
        <a:bodyPr/>
        <a:lstStyle/>
        <a:p>
          <a:r>
            <a:rPr lang="sv-SE" sz="1400"/>
            <a:t>User test </a:t>
          </a:r>
          <a:r>
            <a:rPr lang="sv-SE" sz="1400" err="1"/>
            <a:t>results</a:t>
          </a:r>
          <a:endParaRPr lang="sv-SE" sz="1400"/>
        </a:p>
      </dgm:t>
    </dgm:pt>
    <dgm:pt modelId="{8864B7FC-DEA2-D343-8324-6BD0CFACD7D2}" type="parTrans" cxnId="{642C64D5-17D4-1041-B7C2-32C817FC4DFF}">
      <dgm:prSet/>
      <dgm:spPr/>
      <dgm:t>
        <a:bodyPr/>
        <a:lstStyle/>
        <a:p>
          <a:endParaRPr lang="sv-SE"/>
        </a:p>
      </dgm:t>
    </dgm:pt>
    <dgm:pt modelId="{A8789B97-1494-264B-AEBF-A6F74D3A37C7}" type="sibTrans" cxnId="{642C64D5-17D4-1041-B7C2-32C817FC4DFF}">
      <dgm:prSet/>
      <dgm:spPr/>
      <dgm:t>
        <a:bodyPr/>
        <a:lstStyle/>
        <a:p>
          <a:endParaRPr lang="sv-SE"/>
        </a:p>
      </dgm:t>
    </dgm:pt>
    <dgm:pt modelId="{01461F1D-26F3-E444-B3E2-5D1D0314C0F8}">
      <dgm:prSet phldrT="[Text]" custT="1"/>
      <dgm:spPr>
        <a:solidFill>
          <a:schemeClr val="tx2">
            <a:lumMod val="60000"/>
            <a:lumOff val="40000"/>
          </a:schemeClr>
        </a:solidFill>
        <a:ln w="60325">
          <a:solidFill>
            <a:schemeClr val="bg1"/>
          </a:solidFill>
        </a:ln>
      </dgm:spPr>
      <dgm:t>
        <a:bodyPr/>
        <a:lstStyle/>
        <a:p>
          <a:r>
            <a:rPr lang="sv-SE" sz="1400" err="1"/>
            <a:t>Summary</a:t>
          </a:r>
          <a:endParaRPr lang="sv-SE" sz="1400"/>
        </a:p>
      </dgm:t>
    </dgm:pt>
    <dgm:pt modelId="{6E558C0B-73C7-1347-92F5-1400214D879A}" type="parTrans" cxnId="{E248F8B7-B7CC-8746-AE99-C64817F5D94E}">
      <dgm:prSet/>
      <dgm:spPr/>
      <dgm:t>
        <a:bodyPr/>
        <a:lstStyle/>
        <a:p>
          <a:endParaRPr lang="sv-SE"/>
        </a:p>
      </dgm:t>
    </dgm:pt>
    <dgm:pt modelId="{94C51521-8872-7647-AA6F-3C4EE81A933A}" type="sibTrans" cxnId="{E248F8B7-B7CC-8746-AE99-C64817F5D94E}">
      <dgm:prSet/>
      <dgm:spPr/>
      <dgm:t>
        <a:bodyPr/>
        <a:lstStyle/>
        <a:p>
          <a:endParaRPr lang="sv-SE"/>
        </a:p>
      </dgm:t>
    </dgm:pt>
    <dgm:pt modelId="{D1BAC279-C1DE-C640-8F15-4B4CF07A98C7}" type="pres">
      <dgm:prSet presAssocID="{0D2FD588-8D3E-1C40-99D0-1856CF9B7578}" presName="Name0" presStyleCnt="0">
        <dgm:presLayoutVars>
          <dgm:dir/>
          <dgm:animLvl val="lvl"/>
          <dgm:resizeHandles val="exact"/>
        </dgm:presLayoutVars>
      </dgm:prSet>
      <dgm:spPr/>
    </dgm:pt>
    <dgm:pt modelId="{62FE5A73-C4DF-4B46-938C-1E397D1D18A0}" type="pres">
      <dgm:prSet presAssocID="{81325444-34F1-F84A-B709-C9688F5DEC29}" presName="parTxOnly" presStyleLbl="node1" presStyleIdx="0" presStyleCnt="5" custScaleY="53338" custLinFactNeighborX="53608">
        <dgm:presLayoutVars>
          <dgm:chMax val="0"/>
          <dgm:chPref val="0"/>
          <dgm:bulletEnabled val="1"/>
        </dgm:presLayoutVars>
      </dgm:prSet>
      <dgm:spPr/>
    </dgm:pt>
    <dgm:pt modelId="{0BBEC1A9-06E9-E848-944F-EA50AC873F73}" type="pres">
      <dgm:prSet presAssocID="{98AA7CCE-2968-804C-ADDE-E1ED59CBE237}" presName="parTxOnlySpace" presStyleCnt="0"/>
      <dgm:spPr/>
    </dgm:pt>
    <dgm:pt modelId="{1475D114-1BC7-3A48-9FB3-8C8F798C0C9C}" type="pres">
      <dgm:prSet presAssocID="{9AD651D3-42E6-A14E-914A-C8253635BAE2}" presName="parTxOnly" presStyleLbl="node1" presStyleIdx="1" presStyleCnt="5" custScaleY="53338">
        <dgm:presLayoutVars>
          <dgm:chMax val="0"/>
          <dgm:chPref val="0"/>
          <dgm:bulletEnabled val="1"/>
        </dgm:presLayoutVars>
      </dgm:prSet>
      <dgm:spPr/>
    </dgm:pt>
    <dgm:pt modelId="{CC98EDE2-1B0F-B249-BD98-634D4B39D170}" type="pres">
      <dgm:prSet presAssocID="{96C8E3C7-174A-DE49-85EF-7F94DE7F0662}" presName="parTxOnlySpace" presStyleCnt="0"/>
      <dgm:spPr/>
    </dgm:pt>
    <dgm:pt modelId="{FE8705DE-33A5-CC49-8B72-CEBCA52C9198}" type="pres">
      <dgm:prSet presAssocID="{DF31EE15-6647-6C4C-92D6-E29ADCFF400F}" presName="parTxOnly" presStyleLbl="node1" presStyleIdx="2" presStyleCnt="5" custScaleY="53338" custLinFactNeighborX="-53595">
        <dgm:presLayoutVars>
          <dgm:chMax val="0"/>
          <dgm:chPref val="0"/>
          <dgm:bulletEnabled val="1"/>
        </dgm:presLayoutVars>
      </dgm:prSet>
      <dgm:spPr/>
    </dgm:pt>
    <dgm:pt modelId="{86187596-9BB2-D549-9885-1A0E9D1CACA6}" type="pres">
      <dgm:prSet presAssocID="{05693D55-C767-2B4A-8DFB-3A9F537B956A}" presName="parTxOnlySpace" presStyleCnt="0"/>
      <dgm:spPr/>
    </dgm:pt>
    <dgm:pt modelId="{8DB6E1BA-7106-A04C-A254-95B218AC1394}" type="pres">
      <dgm:prSet presAssocID="{A83442C0-3A91-D243-9C04-D8FF75CC06E5}" presName="parTxOnly" presStyleLbl="node1" presStyleIdx="3" presStyleCnt="5" custScaleY="53338" custLinFactX="-720" custLinFactNeighborX="-100000">
        <dgm:presLayoutVars>
          <dgm:chMax val="0"/>
          <dgm:chPref val="0"/>
          <dgm:bulletEnabled val="1"/>
        </dgm:presLayoutVars>
      </dgm:prSet>
      <dgm:spPr/>
    </dgm:pt>
    <dgm:pt modelId="{B4FE3083-C266-C147-9105-677743928343}" type="pres">
      <dgm:prSet presAssocID="{A8789B97-1494-264B-AEBF-A6F74D3A37C7}" presName="parTxOnlySpace" presStyleCnt="0"/>
      <dgm:spPr/>
    </dgm:pt>
    <dgm:pt modelId="{0A9FAD59-45C0-9943-9020-A64F13085C13}" type="pres">
      <dgm:prSet presAssocID="{01461F1D-26F3-E444-B3E2-5D1D0314C0F8}" presName="parTxOnly" presStyleLbl="node1" presStyleIdx="4" presStyleCnt="5" custScaleY="53338" custLinFactX="-6084" custLinFactNeighborX="-100000">
        <dgm:presLayoutVars>
          <dgm:chMax val="0"/>
          <dgm:chPref val="0"/>
          <dgm:bulletEnabled val="1"/>
        </dgm:presLayoutVars>
      </dgm:prSet>
      <dgm:spPr/>
    </dgm:pt>
  </dgm:ptLst>
  <dgm:cxnLst>
    <dgm:cxn modelId="{1A26D427-E436-9447-87CD-DD26BB5FF3DE}" srcId="{0D2FD588-8D3E-1C40-99D0-1856CF9B7578}" destId="{9AD651D3-42E6-A14E-914A-C8253635BAE2}" srcOrd="1" destOrd="0" parTransId="{A704D765-98B4-9348-8590-3A7F30A0D395}" sibTransId="{96C8E3C7-174A-DE49-85EF-7F94DE7F0662}"/>
    <dgm:cxn modelId="{42A5E531-83E0-BB4D-8503-326B8C17CFF3}" type="presOf" srcId="{A83442C0-3A91-D243-9C04-D8FF75CC06E5}" destId="{8DB6E1BA-7106-A04C-A254-95B218AC1394}" srcOrd="0" destOrd="0" presId="urn:microsoft.com/office/officeart/2005/8/layout/chevron1"/>
    <dgm:cxn modelId="{DE9EB84F-6459-544C-A477-A7F74A0DE0D3}" type="presOf" srcId="{81325444-34F1-F84A-B709-C9688F5DEC29}" destId="{62FE5A73-C4DF-4B46-938C-1E397D1D18A0}" srcOrd="0" destOrd="0" presId="urn:microsoft.com/office/officeart/2005/8/layout/chevron1"/>
    <dgm:cxn modelId="{49F1B259-FB74-4D4D-80A3-FAED98F1B761}" srcId="{0D2FD588-8D3E-1C40-99D0-1856CF9B7578}" destId="{DF31EE15-6647-6C4C-92D6-E29ADCFF400F}" srcOrd="2" destOrd="0" parTransId="{766EE2F3-973B-4E4C-A1EA-74B576392560}" sibTransId="{05693D55-C767-2B4A-8DFB-3A9F537B956A}"/>
    <dgm:cxn modelId="{5268BBAA-3B60-9E41-B4A3-378BBCDAF9AE}" type="presOf" srcId="{01461F1D-26F3-E444-B3E2-5D1D0314C0F8}" destId="{0A9FAD59-45C0-9943-9020-A64F13085C13}" srcOrd="0" destOrd="0" presId="urn:microsoft.com/office/officeart/2005/8/layout/chevron1"/>
    <dgm:cxn modelId="{E248F8B7-B7CC-8746-AE99-C64817F5D94E}" srcId="{0D2FD588-8D3E-1C40-99D0-1856CF9B7578}" destId="{01461F1D-26F3-E444-B3E2-5D1D0314C0F8}" srcOrd="4" destOrd="0" parTransId="{6E558C0B-73C7-1347-92F5-1400214D879A}" sibTransId="{94C51521-8872-7647-AA6F-3C4EE81A933A}"/>
    <dgm:cxn modelId="{9C5FE2C0-C43B-0941-BC74-D8B31F93BEBD}" type="presOf" srcId="{DF31EE15-6647-6C4C-92D6-E29ADCFF400F}" destId="{FE8705DE-33A5-CC49-8B72-CEBCA52C9198}" srcOrd="0" destOrd="0" presId="urn:microsoft.com/office/officeart/2005/8/layout/chevron1"/>
    <dgm:cxn modelId="{642C64D5-17D4-1041-B7C2-32C817FC4DFF}" srcId="{0D2FD588-8D3E-1C40-99D0-1856CF9B7578}" destId="{A83442C0-3A91-D243-9C04-D8FF75CC06E5}" srcOrd="3" destOrd="0" parTransId="{8864B7FC-DEA2-D343-8324-6BD0CFACD7D2}" sibTransId="{A8789B97-1494-264B-AEBF-A6F74D3A37C7}"/>
    <dgm:cxn modelId="{072CCEEC-A953-8646-9BFB-BF15C593F3C1}" type="presOf" srcId="{0D2FD588-8D3E-1C40-99D0-1856CF9B7578}" destId="{D1BAC279-C1DE-C640-8F15-4B4CF07A98C7}" srcOrd="0" destOrd="0" presId="urn:microsoft.com/office/officeart/2005/8/layout/chevron1"/>
    <dgm:cxn modelId="{3614BAF4-A286-544E-B675-A5B3D93CE127}" srcId="{0D2FD588-8D3E-1C40-99D0-1856CF9B7578}" destId="{81325444-34F1-F84A-B709-C9688F5DEC29}" srcOrd="0" destOrd="0" parTransId="{E861CD2F-7E43-C74F-9CEF-A2F6FE746985}" sibTransId="{98AA7CCE-2968-804C-ADDE-E1ED59CBE237}"/>
    <dgm:cxn modelId="{FB91BFFF-052E-8746-854F-47C00731DF9C}" type="presOf" srcId="{9AD651D3-42E6-A14E-914A-C8253635BAE2}" destId="{1475D114-1BC7-3A48-9FB3-8C8F798C0C9C}" srcOrd="0" destOrd="0" presId="urn:microsoft.com/office/officeart/2005/8/layout/chevron1"/>
    <dgm:cxn modelId="{24987428-11DE-844E-8CED-E99C239BD5D3}" type="presParOf" srcId="{D1BAC279-C1DE-C640-8F15-4B4CF07A98C7}" destId="{62FE5A73-C4DF-4B46-938C-1E397D1D18A0}" srcOrd="0" destOrd="0" presId="urn:microsoft.com/office/officeart/2005/8/layout/chevron1"/>
    <dgm:cxn modelId="{76A075DD-805F-5F4F-AB6C-297A284C7ECF}" type="presParOf" srcId="{D1BAC279-C1DE-C640-8F15-4B4CF07A98C7}" destId="{0BBEC1A9-06E9-E848-944F-EA50AC873F73}" srcOrd="1" destOrd="0" presId="urn:microsoft.com/office/officeart/2005/8/layout/chevron1"/>
    <dgm:cxn modelId="{CC5861FF-1B48-1A49-AF5D-975F071335BC}" type="presParOf" srcId="{D1BAC279-C1DE-C640-8F15-4B4CF07A98C7}" destId="{1475D114-1BC7-3A48-9FB3-8C8F798C0C9C}" srcOrd="2" destOrd="0" presId="urn:microsoft.com/office/officeart/2005/8/layout/chevron1"/>
    <dgm:cxn modelId="{FD40D7ED-429C-BC4D-BD60-0570B13CAF5F}" type="presParOf" srcId="{D1BAC279-C1DE-C640-8F15-4B4CF07A98C7}" destId="{CC98EDE2-1B0F-B249-BD98-634D4B39D170}" srcOrd="3" destOrd="0" presId="urn:microsoft.com/office/officeart/2005/8/layout/chevron1"/>
    <dgm:cxn modelId="{2AF03146-5768-C943-931D-F09F0193A672}" type="presParOf" srcId="{D1BAC279-C1DE-C640-8F15-4B4CF07A98C7}" destId="{FE8705DE-33A5-CC49-8B72-CEBCA52C9198}" srcOrd="4" destOrd="0" presId="urn:microsoft.com/office/officeart/2005/8/layout/chevron1"/>
    <dgm:cxn modelId="{5322D994-11E3-324A-A4D2-41052ED3D6CB}" type="presParOf" srcId="{D1BAC279-C1DE-C640-8F15-4B4CF07A98C7}" destId="{86187596-9BB2-D549-9885-1A0E9D1CACA6}" srcOrd="5" destOrd="0" presId="urn:microsoft.com/office/officeart/2005/8/layout/chevron1"/>
    <dgm:cxn modelId="{1AEDF631-C95E-8141-96B0-74FE60A2163A}" type="presParOf" srcId="{D1BAC279-C1DE-C640-8F15-4B4CF07A98C7}" destId="{8DB6E1BA-7106-A04C-A254-95B218AC1394}" srcOrd="6" destOrd="0" presId="urn:microsoft.com/office/officeart/2005/8/layout/chevron1"/>
    <dgm:cxn modelId="{BA488F16-493E-5142-805B-7A4662984B89}" type="presParOf" srcId="{D1BAC279-C1DE-C640-8F15-4B4CF07A98C7}" destId="{B4FE3083-C266-C147-9105-677743928343}" srcOrd="7" destOrd="0" presId="urn:microsoft.com/office/officeart/2005/8/layout/chevron1"/>
    <dgm:cxn modelId="{C97E6A56-D137-304E-8D50-4BAF72AD97E2}" type="presParOf" srcId="{D1BAC279-C1DE-C640-8F15-4B4CF07A98C7}" destId="{0A9FAD59-45C0-9943-9020-A64F13085C13}" srcOrd="8" destOrd="0" presId="urn:microsoft.com/office/officeart/2005/8/layout/chevron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D2FD588-8D3E-1C40-99D0-1856CF9B7578}" type="doc">
      <dgm:prSet loTypeId="urn:microsoft.com/office/officeart/2005/8/layout/chevron1" loCatId="" qsTypeId="urn:microsoft.com/office/officeart/2005/8/quickstyle/simple1" qsCatId="simple" csTypeId="urn:microsoft.com/office/officeart/2005/8/colors/accent1_2" csCatId="accent1" phldr="1"/>
      <dgm:spPr/>
    </dgm:pt>
    <dgm:pt modelId="{81325444-34F1-F84A-B709-C9688F5DEC29}">
      <dgm:prSet phldrT="[Text]" custT="1"/>
      <dgm:spPr>
        <a:solidFill>
          <a:schemeClr val="tx2">
            <a:lumMod val="60000"/>
            <a:lumOff val="40000"/>
          </a:schemeClr>
        </a:solidFill>
        <a:ln w="60325">
          <a:solidFill>
            <a:schemeClr val="bg1"/>
          </a:solidFill>
        </a:ln>
      </dgm:spPr>
      <dgm:t>
        <a:bodyPr/>
        <a:lstStyle/>
        <a:p>
          <a:r>
            <a:rPr lang="sv-SE" sz="1400" err="1"/>
            <a:t>MedCom</a:t>
          </a:r>
          <a:endParaRPr lang="sv-SE" sz="1400"/>
        </a:p>
      </dgm:t>
    </dgm:pt>
    <dgm:pt modelId="{E861CD2F-7E43-C74F-9CEF-A2F6FE746985}" type="parTrans" cxnId="{3614BAF4-A286-544E-B675-A5B3D93CE127}">
      <dgm:prSet/>
      <dgm:spPr/>
      <dgm:t>
        <a:bodyPr/>
        <a:lstStyle/>
        <a:p>
          <a:endParaRPr lang="sv-SE"/>
        </a:p>
      </dgm:t>
    </dgm:pt>
    <dgm:pt modelId="{98AA7CCE-2968-804C-ADDE-E1ED59CBE237}" type="sibTrans" cxnId="{3614BAF4-A286-544E-B675-A5B3D93CE127}">
      <dgm:prSet/>
      <dgm:spPr/>
      <dgm:t>
        <a:bodyPr/>
        <a:lstStyle/>
        <a:p>
          <a:endParaRPr lang="sv-SE"/>
        </a:p>
      </dgm:t>
    </dgm:pt>
    <dgm:pt modelId="{9AD651D3-42E6-A14E-914A-C8253635BAE2}">
      <dgm:prSet phldrT="[Text]" custT="1"/>
      <dgm:spPr>
        <a:solidFill>
          <a:schemeClr val="tx2">
            <a:lumMod val="60000"/>
            <a:lumOff val="40000"/>
          </a:schemeClr>
        </a:solidFill>
        <a:ln w="60325">
          <a:solidFill>
            <a:schemeClr val="bg1"/>
          </a:solidFill>
        </a:ln>
      </dgm:spPr>
      <dgm:t>
        <a:bodyPr/>
        <a:lstStyle/>
        <a:p>
          <a:r>
            <a:rPr lang="sv-SE" sz="1400"/>
            <a:t>Product </a:t>
          </a:r>
          <a:r>
            <a:rPr lang="sv-SE" sz="1400" err="1"/>
            <a:t>description</a:t>
          </a:r>
          <a:endParaRPr lang="sv-SE" sz="1400"/>
        </a:p>
      </dgm:t>
    </dgm:pt>
    <dgm:pt modelId="{A704D765-98B4-9348-8590-3A7F30A0D395}" type="parTrans" cxnId="{1A26D427-E436-9447-87CD-DD26BB5FF3DE}">
      <dgm:prSet/>
      <dgm:spPr/>
      <dgm:t>
        <a:bodyPr/>
        <a:lstStyle/>
        <a:p>
          <a:endParaRPr lang="sv-SE"/>
        </a:p>
      </dgm:t>
    </dgm:pt>
    <dgm:pt modelId="{96C8E3C7-174A-DE49-85EF-7F94DE7F0662}" type="sibTrans" cxnId="{1A26D427-E436-9447-87CD-DD26BB5FF3DE}">
      <dgm:prSet/>
      <dgm:spPr/>
      <dgm:t>
        <a:bodyPr/>
        <a:lstStyle/>
        <a:p>
          <a:endParaRPr lang="sv-SE"/>
        </a:p>
      </dgm:t>
    </dgm:pt>
    <dgm:pt modelId="{DF31EE15-6647-6C4C-92D6-E29ADCFF400F}">
      <dgm:prSet phldrT="[Text]" custT="1"/>
      <dgm:spPr>
        <a:solidFill>
          <a:schemeClr val="tx2">
            <a:lumMod val="75000"/>
          </a:schemeClr>
        </a:solidFill>
        <a:ln w="60325">
          <a:solidFill>
            <a:schemeClr val="bg1"/>
          </a:solidFill>
        </a:ln>
      </dgm:spPr>
      <dgm:t>
        <a:bodyPr/>
        <a:lstStyle/>
        <a:p>
          <a:r>
            <a:rPr lang="sv-SE" sz="1400" err="1"/>
            <a:t>Use</a:t>
          </a:r>
          <a:r>
            <a:rPr lang="sv-SE" sz="1400"/>
            <a:t> </a:t>
          </a:r>
          <a:r>
            <a:rPr lang="sv-SE" sz="1400" err="1"/>
            <a:t>case</a:t>
          </a:r>
          <a:r>
            <a:rPr lang="sv-SE" sz="1400"/>
            <a:t> demo</a:t>
          </a:r>
        </a:p>
      </dgm:t>
    </dgm:pt>
    <dgm:pt modelId="{766EE2F3-973B-4E4C-A1EA-74B576392560}" type="parTrans" cxnId="{49F1B259-FB74-4D4D-80A3-FAED98F1B761}">
      <dgm:prSet/>
      <dgm:spPr/>
      <dgm:t>
        <a:bodyPr/>
        <a:lstStyle/>
        <a:p>
          <a:endParaRPr lang="sv-SE"/>
        </a:p>
      </dgm:t>
    </dgm:pt>
    <dgm:pt modelId="{05693D55-C767-2B4A-8DFB-3A9F537B956A}" type="sibTrans" cxnId="{49F1B259-FB74-4D4D-80A3-FAED98F1B761}">
      <dgm:prSet/>
      <dgm:spPr/>
      <dgm:t>
        <a:bodyPr/>
        <a:lstStyle/>
        <a:p>
          <a:endParaRPr lang="sv-SE"/>
        </a:p>
      </dgm:t>
    </dgm:pt>
    <dgm:pt modelId="{A83442C0-3A91-D243-9C04-D8FF75CC06E5}">
      <dgm:prSet phldrT="[Text]" custT="1"/>
      <dgm:spPr>
        <a:solidFill>
          <a:schemeClr val="tx2">
            <a:lumMod val="60000"/>
            <a:lumOff val="40000"/>
          </a:schemeClr>
        </a:solidFill>
        <a:ln w="60325">
          <a:solidFill>
            <a:schemeClr val="bg1"/>
          </a:solidFill>
        </a:ln>
      </dgm:spPr>
      <dgm:t>
        <a:bodyPr/>
        <a:lstStyle/>
        <a:p>
          <a:r>
            <a:rPr lang="sv-SE" sz="1400"/>
            <a:t>User test </a:t>
          </a:r>
          <a:r>
            <a:rPr lang="sv-SE" sz="1400" err="1"/>
            <a:t>results</a:t>
          </a:r>
          <a:endParaRPr lang="sv-SE" sz="1400"/>
        </a:p>
      </dgm:t>
    </dgm:pt>
    <dgm:pt modelId="{8864B7FC-DEA2-D343-8324-6BD0CFACD7D2}" type="parTrans" cxnId="{642C64D5-17D4-1041-B7C2-32C817FC4DFF}">
      <dgm:prSet/>
      <dgm:spPr/>
      <dgm:t>
        <a:bodyPr/>
        <a:lstStyle/>
        <a:p>
          <a:endParaRPr lang="sv-SE"/>
        </a:p>
      </dgm:t>
    </dgm:pt>
    <dgm:pt modelId="{A8789B97-1494-264B-AEBF-A6F74D3A37C7}" type="sibTrans" cxnId="{642C64D5-17D4-1041-B7C2-32C817FC4DFF}">
      <dgm:prSet/>
      <dgm:spPr/>
      <dgm:t>
        <a:bodyPr/>
        <a:lstStyle/>
        <a:p>
          <a:endParaRPr lang="sv-SE"/>
        </a:p>
      </dgm:t>
    </dgm:pt>
    <dgm:pt modelId="{01461F1D-26F3-E444-B3E2-5D1D0314C0F8}">
      <dgm:prSet phldrT="[Text]" custT="1"/>
      <dgm:spPr>
        <a:solidFill>
          <a:schemeClr val="tx2">
            <a:lumMod val="60000"/>
            <a:lumOff val="40000"/>
          </a:schemeClr>
        </a:solidFill>
        <a:ln w="60325">
          <a:solidFill>
            <a:schemeClr val="bg1"/>
          </a:solidFill>
        </a:ln>
      </dgm:spPr>
      <dgm:t>
        <a:bodyPr/>
        <a:lstStyle/>
        <a:p>
          <a:r>
            <a:rPr lang="sv-SE" sz="1400" err="1"/>
            <a:t>Summary</a:t>
          </a:r>
          <a:endParaRPr lang="sv-SE" sz="1400"/>
        </a:p>
      </dgm:t>
    </dgm:pt>
    <dgm:pt modelId="{6E558C0B-73C7-1347-92F5-1400214D879A}" type="parTrans" cxnId="{E248F8B7-B7CC-8746-AE99-C64817F5D94E}">
      <dgm:prSet/>
      <dgm:spPr/>
      <dgm:t>
        <a:bodyPr/>
        <a:lstStyle/>
        <a:p>
          <a:endParaRPr lang="sv-SE"/>
        </a:p>
      </dgm:t>
    </dgm:pt>
    <dgm:pt modelId="{94C51521-8872-7647-AA6F-3C4EE81A933A}" type="sibTrans" cxnId="{E248F8B7-B7CC-8746-AE99-C64817F5D94E}">
      <dgm:prSet/>
      <dgm:spPr/>
      <dgm:t>
        <a:bodyPr/>
        <a:lstStyle/>
        <a:p>
          <a:endParaRPr lang="sv-SE"/>
        </a:p>
      </dgm:t>
    </dgm:pt>
    <dgm:pt modelId="{D1BAC279-C1DE-C640-8F15-4B4CF07A98C7}" type="pres">
      <dgm:prSet presAssocID="{0D2FD588-8D3E-1C40-99D0-1856CF9B7578}" presName="Name0" presStyleCnt="0">
        <dgm:presLayoutVars>
          <dgm:dir/>
          <dgm:animLvl val="lvl"/>
          <dgm:resizeHandles val="exact"/>
        </dgm:presLayoutVars>
      </dgm:prSet>
      <dgm:spPr/>
    </dgm:pt>
    <dgm:pt modelId="{62FE5A73-C4DF-4B46-938C-1E397D1D18A0}" type="pres">
      <dgm:prSet presAssocID="{81325444-34F1-F84A-B709-C9688F5DEC29}" presName="parTxOnly" presStyleLbl="node1" presStyleIdx="0" presStyleCnt="5" custScaleY="53338" custLinFactNeighborX="53608">
        <dgm:presLayoutVars>
          <dgm:chMax val="0"/>
          <dgm:chPref val="0"/>
          <dgm:bulletEnabled val="1"/>
        </dgm:presLayoutVars>
      </dgm:prSet>
      <dgm:spPr/>
    </dgm:pt>
    <dgm:pt modelId="{0BBEC1A9-06E9-E848-944F-EA50AC873F73}" type="pres">
      <dgm:prSet presAssocID="{98AA7CCE-2968-804C-ADDE-E1ED59CBE237}" presName="parTxOnlySpace" presStyleCnt="0"/>
      <dgm:spPr/>
    </dgm:pt>
    <dgm:pt modelId="{1475D114-1BC7-3A48-9FB3-8C8F798C0C9C}" type="pres">
      <dgm:prSet presAssocID="{9AD651D3-42E6-A14E-914A-C8253635BAE2}" presName="parTxOnly" presStyleLbl="node1" presStyleIdx="1" presStyleCnt="5" custScaleY="53338">
        <dgm:presLayoutVars>
          <dgm:chMax val="0"/>
          <dgm:chPref val="0"/>
          <dgm:bulletEnabled val="1"/>
        </dgm:presLayoutVars>
      </dgm:prSet>
      <dgm:spPr/>
    </dgm:pt>
    <dgm:pt modelId="{CC98EDE2-1B0F-B249-BD98-634D4B39D170}" type="pres">
      <dgm:prSet presAssocID="{96C8E3C7-174A-DE49-85EF-7F94DE7F0662}" presName="parTxOnlySpace" presStyleCnt="0"/>
      <dgm:spPr/>
    </dgm:pt>
    <dgm:pt modelId="{FE8705DE-33A5-CC49-8B72-CEBCA52C9198}" type="pres">
      <dgm:prSet presAssocID="{DF31EE15-6647-6C4C-92D6-E29ADCFF400F}" presName="parTxOnly" presStyleLbl="node1" presStyleIdx="2" presStyleCnt="5" custScaleY="53338" custLinFactNeighborX="-53595">
        <dgm:presLayoutVars>
          <dgm:chMax val="0"/>
          <dgm:chPref val="0"/>
          <dgm:bulletEnabled val="1"/>
        </dgm:presLayoutVars>
      </dgm:prSet>
      <dgm:spPr/>
    </dgm:pt>
    <dgm:pt modelId="{86187596-9BB2-D549-9885-1A0E9D1CACA6}" type="pres">
      <dgm:prSet presAssocID="{05693D55-C767-2B4A-8DFB-3A9F537B956A}" presName="parTxOnlySpace" presStyleCnt="0"/>
      <dgm:spPr/>
    </dgm:pt>
    <dgm:pt modelId="{8DB6E1BA-7106-A04C-A254-95B218AC1394}" type="pres">
      <dgm:prSet presAssocID="{A83442C0-3A91-D243-9C04-D8FF75CC06E5}" presName="parTxOnly" presStyleLbl="node1" presStyleIdx="3" presStyleCnt="5" custScaleY="53338" custLinFactX="-720" custLinFactNeighborX="-100000">
        <dgm:presLayoutVars>
          <dgm:chMax val="0"/>
          <dgm:chPref val="0"/>
          <dgm:bulletEnabled val="1"/>
        </dgm:presLayoutVars>
      </dgm:prSet>
      <dgm:spPr/>
    </dgm:pt>
    <dgm:pt modelId="{B4FE3083-C266-C147-9105-677743928343}" type="pres">
      <dgm:prSet presAssocID="{A8789B97-1494-264B-AEBF-A6F74D3A37C7}" presName="parTxOnlySpace" presStyleCnt="0"/>
      <dgm:spPr/>
    </dgm:pt>
    <dgm:pt modelId="{0A9FAD59-45C0-9943-9020-A64F13085C13}" type="pres">
      <dgm:prSet presAssocID="{01461F1D-26F3-E444-B3E2-5D1D0314C0F8}" presName="parTxOnly" presStyleLbl="node1" presStyleIdx="4" presStyleCnt="5" custScaleY="53338" custLinFactX="-6084" custLinFactNeighborX="-100000">
        <dgm:presLayoutVars>
          <dgm:chMax val="0"/>
          <dgm:chPref val="0"/>
          <dgm:bulletEnabled val="1"/>
        </dgm:presLayoutVars>
      </dgm:prSet>
      <dgm:spPr/>
    </dgm:pt>
  </dgm:ptLst>
  <dgm:cxnLst>
    <dgm:cxn modelId="{1A26D427-E436-9447-87CD-DD26BB5FF3DE}" srcId="{0D2FD588-8D3E-1C40-99D0-1856CF9B7578}" destId="{9AD651D3-42E6-A14E-914A-C8253635BAE2}" srcOrd="1" destOrd="0" parTransId="{A704D765-98B4-9348-8590-3A7F30A0D395}" sibTransId="{96C8E3C7-174A-DE49-85EF-7F94DE7F0662}"/>
    <dgm:cxn modelId="{42A5E531-83E0-BB4D-8503-326B8C17CFF3}" type="presOf" srcId="{A83442C0-3A91-D243-9C04-D8FF75CC06E5}" destId="{8DB6E1BA-7106-A04C-A254-95B218AC1394}" srcOrd="0" destOrd="0" presId="urn:microsoft.com/office/officeart/2005/8/layout/chevron1"/>
    <dgm:cxn modelId="{DE9EB84F-6459-544C-A477-A7F74A0DE0D3}" type="presOf" srcId="{81325444-34F1-F84A-B709-C9688F5DEC29}" destId="{62FE5A73-C4DF-4B46-938C-1E397D1D18A0}" srcOrd="0" destOrd="0" presId="urn:microsoft.com/office/officeart/2005/8/layout/chevron1"/>
    <dgm:cxn modelId="{49F1B259-FB74-4D4D-80A3-FAED98F1B761}" srcId="{0D2FD588-8D3E-1C40-99D0-1856CF9B7578}" destId="{DF31EE15-6647-6C4C-92D6-E29ADCFF400F}" srcOrd="2" destOrd="0" parTransId="{766EE2F3-973B-4E4C-A1EA-74B576392560}" sibTransId="{05693D55-C767-2B4A-8DFB-3A9F537B956A}"/>
    <dgm:cxn modelId="{5268BBAA-3B60-9E41-B4A3-378BBCDAF9AE}" type="presOf" srcId="{01461F1D-26F3-E444-B3E2-5D1D0314C0F8}" destId="{0A9FAD59-45C0-9943-9020-A64F13085C13}" srcOrd="0" destOrd="0" presId="urn:microsoft.com/office/officeart/2005/8/layout/chevron1"/>
    <dgm:cxn modelId="{E248F8B7-B7CC-8746-AE99-C64817F5D94E}" srcId="{0D2FD588-8D3E-1C40-99D0-1856CF9B7578}" destId="{01461F1D-26F3-E444-B3E2-5D1D0314C0F8}" srcOrd="4" destOrd="0" parTransId="{6E558C0B-73C7-1347-92F5-1400214D879A}" sibTransId="{94C51521-8872-7647-AA6F-3C4EE81A933A}"/>
    <dgm:cxn modelId="{9C5FE2C0-C43B-0941-BC74-D8B31F93BEBD}" type="presOf" srcId="{DF31EE15-6647-6C4C-92D6-E29ADCFF400F}" destId="{FE8705DE-33A5-CC49-8B72-CEBCA52C9198}" srcOrd="0" destOrd="0" presId="urn:microsoft.com/office/officeart/2005/8/layout/chevron1"/>
    <dgm:cxn modelId="{642C64D5-17D4-1041-B7C2-32C817FC4DFF}" srcId="{0D2FD588-8D3E-1C40-99D0-1856CF9B7578}" destId="{A83442C0-3A91-D243-9C04-D8FF75CC06E5}" srcOrd="3" destOrd="0" parTransId="{8864B7FC-DEA2-D343-8324-6BD0CFACD7D2}" sibTransId="{A8789B97-1494-264B-AEBF-A6F74D3A37C7}"/>
    <dgm:cxn modelId="{072CCEEC-A953-8646-9BFB-BF15C593F3C1}" type="presOf" srcId="{0D2FD588-8D3E-1C40-99D0-1856CF9B7578}" destId="{D1BAC279-C1DE-C640-8F15-4B4CF07A98C7}" srcOrd="0" destOrd="0" presId="urn:microsoft.com/office/officeart/2005/8/layout/chevron1"/>
    <dgm:cxn modelId="{3614BAF4-A286-544E-B675-A5B3D93CE127}" srcId="{0D2FD588-8D3E-1C40-99D0-1856CF9B7578}" destId="{81325444-34F1-F84A-B709-C9688F5DEC29}" srcOrd="0" destOrd="0" parTransId="{E861CD2F-7E43-C74F-9CEF-A2F6FE746985}" sibTransId="{98AA7CCE-2968-804C-ADDE-E1ED59CBE237}"/>
    <dgm:cxn modelId="{FB91BFFF-052E-8746-854F-47C00731DF9C}" type="presOf" srcId="{9AD651D3-42E6-A14E-914A-C8253635BAE2}" destId="{1475D114-1BC7-3A48-9FB3-8C8F798C0C9C}" srcOrd="0" destOrd="0" presId="urn:microsoft.com/office/officeart/2005/8/layout/chevron1"/>
    <dgm:cxn modelId="{24987428-11DE-844E-8CED-E99C239BD5D3}" type="presParOf" srcId="{D1BAC279-C1DE-C640-8F15-4B4CF07A98C7}" destId="{62FE5A73-C4DF-4B46-938C-1E397D1D18A0}" srcOrd="0" destOrd="0" presId="urn:microsoft.com/office/officeart/2005/8/layout/chevron1"/>
    <dgm:cxn modelId="{76A075DD-805F-5F4F-AB6C-297A284C7ECF}" type="presParOf" srcId="{D1BAC279-C1DE-C640-8F15-4B4CF07A98C7}" destId="{0BBEC1A9-06E9-E848-944F-EA50AC873F73}" srcOrd="1" destOrd="0" presId="urn:microsoft.com/office/officeart/2005/8/layout/chevron1"/>
    <dgm:cxn modelId="{CC5861FF-1B48-1A49-AF5D-975F071335BC}" type="presParOf" srcId="{D1BAC279-C1DE-C640-8F15-4B4CF07A98C7}" destId="{1475D114-1BC7-3A48-9FB3-8C8F798C0C9C}" srcOrd="2" destOrd="0" presId="urn:microsoft.com/office/officeart/2005/8/layout/chevron1"/>
    <dgm:cxn modelId="{FD40D7ED-429C-BC4D-BD60-0570B13CAF5F}" type="presParOf" srcId="{D1BAC279-C1DE-C640-8F15-4B4CF07A98C7}" destId="{CC98EDE2-1B0F-B249-BD98-634D4B39D170}" srcOrd="3" destOrd="0" presId="urn:microsoft.com/office/officeart/2005/8/layout/chevron1"/>
    <dgm:cxn modelId="{2AF03146-5768-C943-931D-F09F0193A672}" type="presParOf" srcId="{D1BAC279-C1DE-C640-8F15-4B4CF07A98C7}" destId="{FE8705DE-33A5-CC49-8B72-CEBCA52C9198}" srcOrd="4" destOrd="0" presId="urn:microsoft.com/office/officeart/2005/8/layout/chevron1"/>
    <dgm:cxn modelId="{5322D994-11E3-324A-A4D2-41052ED3D6CB}" type="presParOf" srcId="{D1BAC279-C1DE-C640-8F15-4B4CF07A98C7}" destId="{86187596-9BB2-D549-9885-1A0E9D1CACA6}" srcOrd="5" destOrd="0" presId="urn:microsoft.com/office/officeart/2005/8/layout/chevron1"/>
    <dgm:cxn modelId="{1AEDF631-C95E-8141-96B0-74FE60A2163A}" type="presParOf" srcId="{D1BAC279-C1DE-C640-8F15-4B4CF07A98C7}" destId="{8DB6E1BA-7106-A04C-A254-95B218AC1394}" srcOrd="6" destOrd="0" presId="urn:microsoft.com/office/officeart/2005/8/layout/chevron1"/>
    <dgm:cxn modelId="{BA488F16-493E-5142-805B-7A4662984B89}" type="presParOf" srcId="{D1BAC279-C1DE-C640-8F15-4B4CF07A98C7}" destId="{B4FE3083-C266-C147-9105-677743928343}" srcOrd="7" destOrd="0" presId="urn:microsoft.com/office/officeart/2005/8/layout/chevron1"/>
    <dgm:cxn modelId="{C97E6A56-D137-304E-8D50-4BAF72AD97E2}" type="presParOf" srcId="{D1BAC279-C1DE-C640-8F15-4B4CF07A98C7}" destId="{0A9FAD59-45C0-9943-9020-A64F13085C13}" srcOrd="8"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D2FD588-8D3E-1C40-99D0-1856CF9B7578}" type="doc">
      <dgm:prSet loTypeId="urn:microsoft.com/office/officeart/2005/8/layout/chevron1" loCatId="" qsTypeId="urn:microsoft.com/office/officeart/2005/8/quickstyle/simple1" qsCatId="simple" csTypeId="urn:microsoft.com/office/officeart/2005/8/colors/accent1_2" csCatId="accent1" phldr="1"/>
      <dgm:spPr/>
    </dgm:pt>
    <dgm:pt modelId="{81325444-34F1-F84A-B709-C9688F5DEC29}">
      <dgm:prSet phldrT="[Text]" custT="1"/>
      <dgm:spPr>
        <a:solidFill>
          <a:schemeClr val="tx2">
            <a:lumMod val="60000"/>
            <a:lumOff val="40000"/>
          </a:schemeClr>
        </a:solidFill>
        <a:ln w="60325">
          <a:solidFill>
            <a:schemeClr val="bg1"/>
          </a:solidFill>
        </a:ln>
      </dgm:spPr>
      <dgm:t>
        <a:bodyPr/>
        <a:lstStyle/>
        <a:p>
          <a:r>
            <a:rPr lang="sv-SE" sz="1400" err="1"/>
            <a:t>MedCom</a:t>
          </a:r>
          <a:endParaRPr lang="sv-SE" sz="1400"/>
        </a:p>
      </dgm:t>
    </dgm:pt>
    <dgm:pt modelId="{E861CD2F-7E43-C74F-9CEF-A2F6FE746985}" type="parTrans" cxnId="{3614BAF4-A286-544E-B675-A5B3D93CE127}">
      <dgm:prSet/>
      <dgm:spPr/>
      <dgm:t>
        <a:bodyPr/>
        <a:lstStyle/>
        <a:p>
          <a:endParaRPr lang="sv-SE"/>
        </a:p>
      </dgm:t>
    </dgm:pt>
    <dgm:pt modelId="{98AA7CCE-2968-804C-ADDE-E1ED59CBE237}" type="sibTrans" cxnId="{3614BAF4-A286-544E-B675-A5B3D93CE127}">
      <dgm:prSet/>
      <dgm:spPr/>
      <dgm:t>
        <a:bodyPr/>
        <a:lstStyle/>
        <a:p>
          <a:endParaRPr lang="sv-SE"/>
        </a:p>
      </dgm:t>
    </dgm:pt>
    <dgm:pt modelId="{9AD651D3-42E6-A14E-914A-C8253635BAE2}">
      <dgm:prSet phldrT="[Text]" custT="1"/>
      <dgm:spPr>
        <a:solidFill>
          <a:schemeClr val="tx2">
            <a:lumMod val="60000"/>
            <a:lumOff val="40000"/>
          </a:schemeClr>
        </a:solidFill>
        <a:ln w="60325">
          <a:solidFill>
            <a:schemeClr val="bg1"/>
          </a:solidFill>
        </a:ln>
      </dgm:spPr>
      <dgm:t>
        <a:bodyPr/>
        <a:lstStyle/>
        <a:p>
          <a:r>
            <a:rPr lang="sv-SE" sz="1400"/>
            <a:t>Product </a:t>
          </a:r>
          <a:r>
            <a:rPr lang="sv-SE" sz="1400" err="1"/>
            <a:t>description</a:t>
          </a:r>
          <a:endParaRPr lang="sv-SE" sz="1400"/>
        </a:p>
      </dgm:t>
    </dgm:pt>
    <dgm:pt modelId="{A704D765-98B4-9348-8590-3A7F30A0D395}" type="parTrans" cxnId="{1A26D427-E436-9447-87CD-DD26BB5FF3DE}">
      <dgm:prSet/>
      <dgm:spPr/>
      <dgm:t>
        <a:bodyPr/>
        <a:lstStyle/>
        <a:p>
          <a:endParaRPr lang="sv-SE"/>
        </a:p>
      </dgm:t>
    </dgm:pt>
    <dgm:pt modelId="{96C8E3C7-174A-DE49-85EF-7F94DE7F0662}" type="sibTrans" cxnId="{1A26D427-E436-9447-87CD-DD26BB5FF3DE}">
      <dgm:prSet/>
      <dgm:spPr/>
      <dgm:t>
        <a:bodyPr/>
        <a:lstStyle/>
        <a:p>
          <a:endParaRPr lang="sv-SE"/>
        </a:p>
      </dgm:t>
    </dgm:pt>
    <dgm:pt modelId="{DF31EE15-6647-6C4C-92D6-E29ADCFF400F}">
      <dgm:prSet phldrT="[Text]" custT="1"/>
      <dgm:spPr>
        <a:solidFill>
          <a:schemeClr val="tx2">
            <a:lumMod val="60000"/>
            <a:lumOff val="40000"/>
          </a:schemeClr>
        </a:solidFill>
        <a:ln w="60325">
          <a:solidFill>
            <a:schemeClr val="bg1"/>
          </a:solidFill>
        </a:ln>
      </dgm:spPr>
      <dgm:t>
        <a:bodyPr/>
        <a:lstStyle/>
        <a:p>
          <a:r>
            <a:rPr lang="sv-SE" sz="1400" err="1"/>
            <a:t>Use</a:t>
          </a:r>
          <a:r>
            <a:rPr lang="sv-SE" sz="1400"/>
            <a:t> </a:t>
          </a:r>
          <a:r>
            <a:rPr lang="sv-SE" sz="1400" err="1"/>
            <a:t>case</a:t>
          </a:r>
          <a:r>
            <a:rPr lang="sv-SE" sz="1400"/>
            <a:t> demo</a:t>
          </a:r>
        </a:p>
      </dgm:t>
    </dgm:pt>
    <dgm:pt modelId="{766EE2F3-973B-4E4C-A1EA-74B576392560}" type="parTrans" cxnId="{49F1B259-FB74-4D4D-80A3-FAED98F1B761}">
      <dgm:prSet/>
      <dgm:spPr/>
      <dgm:t>
        <a:bodyPr/>
        <a:lstStyle/>
        <a:p>
          <a:endParaRPr lang="sv-SE"/>
        </a:p>
      </dgm:t>
    </dgm:pt>
    <dgm:pt modelId="{05693D55-C767-2B4A-8DFB-3A9F537B956A}" type="sibTrans" cxnId="{49F1B259-FB74-4D4D-80A3-FAED98F1B761}">
      <dgm:prSet/>
      <dgm:spPr/>
      <dgm:t>
        <a:bodyPr/>
        <a:lstStyle/>
        <a:p>
          <a:endParaRPr lang="sv-SE"/>
        </a:p>
      </dgm:t>
    </dgm:pt>
    <dgm:pt modelId="{A83442C0-3A91-D243-9C04-D8FF75CC06E5}">
      <dgm:prSet phldrT="[Text]" custT="1"/>
      <dgm:spPr>
        <a:solidFill>
          <a:schemeClr val="tx2">
            <a:lumMod val="75000"/>
          </a:schemeClr>
        </a:solidFill>
        <a:ln w="60325">
          <a:solidFill>
            <a:schemeClr val="bg1"/>
          </a:solidFill>
        </a:ln>
      </dgm:spPr>
      <dgm:t>
        <a:bodyPr/>
        <a:lstStyle/>
        <a:p>
          <a:r>
            <a:rPr lang="sv-SE" sz="1400"/>
            <a:t>User test </a:t>
          </a:r>
          <a:r>
            <a:rPr lang="sv-SE" sz="1400" err="1"/>
            <a:t>results</a:t>
          </a:r>
          <a:endParaRPr lang="sv-SE" sz="1400"/>
        </a:p>
      </dgm:t>
    </dgm:pt>
    <dgm:pt modelId="{8864B7FC-DEA2-D343-8324-6BD0CFACD7D2}" type="parTrans" cxnId="{642C64D5-17D4-1041-B7C2-32C817FC4DFF}">
      <dgm:prSet/>
      <dgm:spPr/>
      <dgm:t>
        <a:bodyPr/>
        <a:lstStyle/>
        <a:p>
          <a:endParaRPr lang="sv-SE"/>
        </a:p>
      </dgm:t>
    </dgm:pt>
    <dgm:pt modelId="{A8789B97-1494-264B-AEBF-A6F74D3A37C7}" type="sibTrans" cxnId="{642C64D5-17D4-1041-B7C2-32C817FC4DFF}">
      <dgm:prSet/>
      <dgm:spPr/>
      <dgm:t>
        <a:bodyPr/>
        <a:lstStyle/>
        <a:p>
          <a:endParaRPr lang="sv-SE"/>
        </a:p>
      </dgm:t>
    </dgm:pt>
    <dgm:pt modelId="{01461F1D-26F3-E444-B3E2-5D1D0314C0F8}">
      <dgm:prSet phldrT="[Text]" custT="1"/>
      <dgm:spPr>
        <a:solidFill>
          <a:schemeClr val="tx2">
            <a:lumMod val="60000"/>
            <a:lumOff val="40000"/>
          </a:schemeClr>
        </a:solidFill>
        <a:ln w="60325">
          <a:solidFill>
            <a:schemeClr val="bg1"/>
          </a:solidFill>
        </a:ln>
      </dgm:spPr>
      <dgm:t>
        <a:bodyPr/>
        <a:lstStyle/>
        <a:p>
          <a:r>
            <a:rPr lang="sv-SE" sz="1400" err="1"/>
            <a:t>Summary</a:t>
          </a:r>
          <a:endParaRPr lang="sv-SE" sz="1400"/>
        </a:p>
      </dgm:t>
    </dgm:pt>
    <dgm:pt modelId="{6E558C0B-73C7-1347-92F5-1400214D879A}" type="parTrans" cxnId="{E248F8B7-B7CC-8746-AE99-C64817F5D94E}">
      <dgm:prSet/>
      <dgm:spPr/>
      <dgm:t>
        <a:bodyPr/>
        <a:lstStyle/>
        <a:p>
          <a:endParaRPr lang="sv-SE"/>
        </a:p>
      </dgm:t>
    </dgm:pt>
    <dgm:pt modelId="{94C51521-8872-7647-AA6F-3C4EE81A933A}" type="sibTrans" cxnId="{E248F8B7-B7CC-8746-AE99-C64817F5D94E}">
      <dgm:prSet/>
      <dgm:spPr/>
      <dgm:t>
        <a:bodyPr/>
        <a:lstStyle/>
        <a:p>
          <a:endParaRPr lang="sv-SE"/>
        </a:p>
      </dgm:t>
    </dgm:pt>
    <dgm:pt modelId="{D1BAC279-C1DE-C640-8F15-4B4CF07A98C7}" type="pres">
      <dgm:prSet presAssocID="{0D2FD588-8D3E-1C40-99D0-1856CF9B7578}" presName="Name0" presStyleCnt="0">
        <dgm:presLayoutVars>
          <dgm:dir/>
          <dgm:animLvl val="lvl"/>
          <dgm:resizeHandles val="exact"/>
        </dgm:presLayoutVars>
      </dgm:prSet>
      <dgm:spPr/>
    </dgm:pt>
    <dgm:pt modelId="{62FE5A73-C4DF-4B46-938C-1E397D1D18A0}" type="pres">
      <dgm:prSet presAssocID="{81325444-34F1-F84A-B709-C9688F5DEC29}" presName="parTxOnly" presStyleLbl="node1" presStyleIdx="0" presStyleCnt="5" custScaleY="53338" custLinFactNeighborX="53608">
        <dgm:presLayoutVars>
          <dgm:chMax val="0"/>
          <dgm:chPref val="0"/>
          <dgm:bulletEnabled val="1"/>
        </dgm:presLayoutVars>
      </dgm:prSet>
      <dgm:spPr/>
    </dgm:pt>
    <dgm:pt modelId="{0BBEC1A9-06E9-E848-944F-EA50AC873F73}" type="pres">
      <dgm:prSet presAssocID="{98AA7CCE-2968-804C-ADDE-E1ED59CBE237}" presName="parTxOnlySpace" presStyleCnt="0"/>
      <dgm:spPr/>
    </dgm:pt>
    <dgm:pt modelId="{1475D114-1BC7-3A48-9FB3-8C8F798C0C9C}" type="pres">
      <dgm:prSet presAssocID="{9AD651D3-42E6-A14E-914A-C8253635BAE2}" presName="parTxOnly" presStyleLbl="node1" presStyleIdx="1" presStyleCnt="5" custScaleY="53338">
        <dgm:presLayoutVars>
          <dgm:chMax val="0"/>
          <dgm:chPref val="0"/>
          <dgm:bulletEnabled val="1"/>
        </dgm:presLayoutVars>
      </dgm:prSet>
      <dgm:spPr/>
    </dgm:pt>
    <dgm:pt modelId="{CC98EDE2-1B0F-B249-BD98-634D4B39D170}" type="pres">
      <dgm:prSet presAssocID="{96C8E3C7-174A-DE49-85EF-7F94DE7F0662}" presName="parTxOnlySpace" presStyleCnt="0"/>
      <dgm:spPr/>
    </dgm:pt>
    <dgm:pt modelId="{FE8705DE-33A5-CC49-8B72-CEBCA52C9198}" type="pres">
      <dgm:prSet presAssocID="{DF31EE15-6647-6C4C-92D6-E29ADCFF400F}" presName="parTxOnly" presStyleLbl="node1" presStyleIdx="2" presStyleCnt="5" custScaleY="53338" custLinFactNeighborX="-53595">
        <dgm:presLayoutVars>
          <dgm:chMax val="0"/>
          <dgm:chPref val="0"/>
          <dgm:bulletEnabled val="1"/>
        </dgm:presLayoutVars>
      </dgm:prSet>
      <dgm:spPr/>
    </dgm:pt>
    <dgm:pt modelId="{86187596-9BB2-D549-9885-1A0E9D1CACA6}" type="pres">
      <dgm:prSet presAssocID="{05693D55-C767-2B4A-8DFB-3A9F537B956A}" presName="parTxOnlySpace" presStyleCnt="0"/>
      <dgm:spPr/>
    </dgm:pt>
    <dgm:pt modelId="{8DB6E1BA-7106-A04C-A254-95B218AC1394}" type="pres">
      <dgm:prSet presAssocID="{A83442C0-3A91-D243-9C04-D8FF75CC06E5}" presName="parTxOnly" presStyleLbl="node1" presStyleIdx="3" presStyleCnt="5" custScaleY="53338" custLinFactX="-720" custLinFactNeighborX="-100000">
        <dgm:presLayoutVars>
          <dgm:chMax val="0"/>
          <dgm:chPref val="0"/>
          <dgm:bulletEnabled val="1"/>
        </dgm:presLayoutVars>
      </dgm:prSet>
      <dgm:spPr/>
    </dgm:pt>
    <dgm:pt modelId="{B4FE3083-C266-C147-9105-677743928343}" type="pres">
      <dgm:prSet presAssocID="{A8789B97-1494-264B-AEBF-A6F74D3A37C7}" presName="parTxOnlySpace" presStyleCnt="0"/>
      <dgm:spPr/>
    </dgm:pt>
    <dgm:pt modelId="{0A9FAD59-45C0-9943-9020-A64F13085C13}" type="pres">
      <dgm:prSet presAssocID="{01461F1D-26F3-E444-B3E2-5D1D0314C0F8}" presName="parTxOnly" presStyleLbl="node1" presStyleIdx="4" presStyleCnt="5" custScaleY="53338" custLinFactX="-6084" custLinFactNeighborX="-100000">
        <dgm:presLayoutVars>
          <dgm:chMax val="0"/>
          <dgm:chPref val="0"/>
          <dgm:bulletEnabled val="1"/>
        </dgm:presLayoutVars>
      </dgm:prSet>
      <dgm:spPr/>
    </dgm:pt>
  </dgm:ptLst>
  <dgm:cxnLst>
    <dgm:cxn modelId="{1A26D427-E436-9447-87CD-DD26BB5FF3DE}" srcId="{0D2FD588-8D3E-1C40-99D0-1856CF9B7578}" destId="{9AD651D3-42E6-A14E-914A-C8253635BAE2}" srcOrd="1" destOrd="0" parTransId="{A704D765-98B4-9348-8590-3A7F30A0D395}" sibTransId="{96C8E3C7-174A-DE49-85EF-7F94DE7F0662}"/>
    <dgm:cxn modelId="{42A5E531-83E0-BB4D-8503-326B8C17CFF3}" type="presOf" srcId="{A83442C0-3A91-D243-9C04-D8FF75CC06E5}" destId="{8DB6E1BA-7106-A04C-A254-95B218AC1394}" srcOrd="0" destOrd="0" presId="urn:microsoft.com/office/officeart/2005/8/layout/chevron1"/>
    <dgm:cxn modelId="{DE9EB84F-6459-544C-A477-A7F74A0DE0D3}" type="presOf" srcId="{81325444-34F1-F84A-B709-C9688F5DEC29}" destId="{62FE5A73-C4DF-4B46-938C-1E397D1D18A0}" srcOrd="0" destOrd="0" presId="urn:microsoft.com/office/officeart/2005/8/layout/chevron1"/>
    <dgm:cxn modelId="{49F1B259-FB74-4D4D-80A3-FAED98F1B761}" srcId="{0D2FD588-8D3E-1C40-99D0-1856CF9B7578}" destId="{DF31EE15-6647-6C4C-92D6-E29ADCFF400F}" srcOrd="2" destOrd="0" parTransId="{766EE2F3-973B-4E4C-A1EA-74B576392560}" sibTransId="{05693D55-C767-2B4A-8DFB-3A9F537B956A}"/>
    <dgm:cxn modelId="{5268BBAA-3B60-9E41-B4A3-378BBCDAF9AE}" type="presOf" srcId="{01461F1D-26F3-E444-B3E2-5D1D0314C0F8}" destId="{0A9FAD59-45C0-9943-9020-A64F13085C13}" srcOrd="0" destOrd="0" presId="urn:microsoft.com/office/officeart/2005/8/layout/chevron1"/>
    <dgm:cxn modelId="{E248F8B7-B7CC-8746-AE99-C64817F5D94E}" srcId="{0D2FD588-8D3E-1C40-99D0-1856CF9B7578}" destId="{01461F1D-26F3-E444-B3E2-5D1D0314C0F8}" srcOrd="4" destOrd="0" parTransId="{6E558C0B-73C7-1347-92F5-1400214D879A}" sibTransId="{94C51521-8872-7647-AA6F-3C4EE81A933A}"/>
    <dgm:cxn modelId="{9C5FE2C0-C43B-0941-BC74-D8B31F93BEBD}" type="presOf" srcId="{DF31EE15-6647-6C4C-92D6-E29ADCFF400F}" destId="{FE8705DE-33A5-CC49-8B72-CEBCA52C9198}" srcOrd="0" destOrd="0" presId="urn:microsoft.com/office/officeart/2005/8/layout/chevron1"/>
    <dgm:cxn modelId="{642C64D5-17D4-1041-B7C2-32C817FC4DFF}" srcId="{0D2FD588-8D3E-1C40-99D0-1856CF9B7578}" destId="{A83442C0-3A91-D243-9C04-D8FF75CC06E5}" srcOrd="3" destOrd="0" parTransId="{8864B7FC-DEA2-D343-8324-6BD0CFACD7D2}" sibTransId="{A8789B97-1494-264B-AEBF-A6F74D3A37C7}"/>
    <dgm:cxn modelId="{072CCEEC-A953-8646-9BFB-BF15C593F3C1}" type="presOf" srcId="{0D2FD588-8D3E-1C40-99D0-1856CF9B7578}" destId="{D1BAC279-C1DE-C640-8F15-4B4CF07A98C7}" srcOrd="0" destOrd="0" presId="urn:microsoft.com/office/officeart/2005/8/layout/chevron1"/>
    <dgm:cxn modelId="{3614BAF4-A286-544E-B675-A5B3D93CE127}" srcId="{0D2FD588-8D3E-1C40-99D0-1856CF9B7578}" destId="{81325444-34F1-F84A-B709-C9688F5DEC29}" srcOrd="0" destOrd="0" parTransId="{E861CD2F-7E43-C74F-9CEF-A2F6FE746985}" sibTransId="{98AA7CCE-2968-804C-ADDE-E1ED59CBE237}"/>
    <dgm:cxn modelId="{FB91BFFF-052E-8746-854F-47C00731DF9C}" type="presOf" srcId="{9AD651D3-42E6-A14E-914A-C8253635BAE2}" destId="{1475D114-1BC7-3A48-9FB3-8C8F798C0C9C}" srcOrd="0" destOrd="0" presId="urn:microsoft.com/office/officeart/2005/8/layout/chevron1"/>
    <dgm:cxn modelId="{24987428-11DE-844E-8CED-E99C239BD5D3}" type="presParOf" srcId="{D1BAC279-C1DE-C640-8F15-4B4CF07A98C7}" destId="{62FE5A73-C4DF-4B46-938C-1E397D1D18A0}" srcOrd="0" destOrd="0" presId="urn:microsoft.com/office/officeart/2005/8/layout/chevron1"/>
    <dgm:cxn modelId="{76A075DD-805F-5F4F-AB6C-297A284C7ECF}" type="presParOf" srcId="{D1BAC279-C1DE-C640-8F15-4B4CF07A98C7}" destId="{0BBEC1A9-06E9-E848-944F-EA50AC873F73}" srcOrd="1" destOrd="0" presId="urn:microsoft.com/office/officeart/2005/8/layout/chevron1"/>
    <dgm:cxn modelId="{CC5861FF-1B48-1A49-AF5D-975F071335BC}" type="presParOf" srcId="{D1BAC279-C1DE-C640-8F15-4B4CF07A98C7}" destId="{1475D114-1BC7-3A48-9FB3-8C8F798C0C9C}" srcOrd="2" destOrd="0" presId="urn:microsoft.com/office/officeart/2005/8/layout/chevron1"/>
    <dgm:cxn modelId="{FD40D7ED-429C-BC4D-BD60-0570B13CAF5F}" type="presParOf" srcId="{D1BAC279-C1DE-C640-8F15-4B4CF07A98C7}" destId="{CC98EDE2-1B0F-B249-BD98-634D4B39D170}" srcOrd="3" destOrd="0" presId="urn:microsoft.com/office/officeart/2005/8/layout/chevron1"/>
    <dgm:cxn modelId="{2AF03146-5768-C943-931D-F09F0193A672}" type="presParOf" srcId="{D1BAC279-C1DE-C640-8F15-4B4CF07A98C7}" destId="{FE8705DE-33A5-CC49-8B72-CEBCA52C9198}" srcOrd="4" destOrd="0" presId="urn:microsoft.com/office/officeart/2005/8/layout/chevron1"/>
    <dgm:cxn modelId="{5322D994-11E3-324A-A4D2-41052ED3D6CB}" type="presParOf" srcId="{D1BAC279-C1DE-C640-8F15-4B4CF07A98C7}" destId="{86187596-9BB2-D549-9885-1A0E9D1CACA6}" srcOrd="5" destOrd="0" presId="urn:microsoft.com/office/officeart/2005/8/layout/chevron1"/>
    <dgm:cxn modelId="{1AEDF631-C95E-8141-96B0-74FE60A2163A}" type="presParOf" srcId="{D1BAC279-C1DE-C640-8F15-4B4CF07A98C7}" destId="{8DB6E1BA-7106-A04C-A254-95B218AC1394}" srcOrd="6" destOrd="0" presId="urn:microsoft.com/office/officeart/2005/8/layout/chevron1"/>
    <dgm:cxn modelId="{BA488F16-493E-5142-805B-7A4662984B89}" type="presParOf" srcId="{D1BAC279-C1DE-C640-8F15-4B4CF07A98C7}" destId="{B4FE3083-C266-C147-9105-677743928343}" srcOrd="7" destOrd="0" presId="urn:microsoft.com/office/officeart/2005/8/layout/chevron1"/>
    <dgm:cxn modelId="{C97E6A56-D137-304E-8D50-4BAF72AD97E2}" type="presParOf" srcId="{D1BAC279-C1DE-C640-8F15-4B4CF07A98C7}" destId="{0A9FAD59-45C0-9943-9020-A64F13085C13}"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0AF698B-41D1-44CB-A2E6-27245003341D}" type="doc">
      <dgm:prSet loTypeId="urn:microsoft.com/office/officeart/2005/8/layout/list1" loCatId="list" qsTypeId="urn:microsoft.com/office/officeart/2005/8/quickstyle/simple1" qsCatId="simple" csTypeId="urn:microsoft.com/office/officeart/2005/8/colors/accent1_4" csCatId="accent1" phldr="1"/>
      <dgm:spPr/>
      <dgm:t>
        <a:bodyPr/>
        <a:lstStyle/>
        <a:p>
          <a:endParaRPr lang="en-US"/>
        </a:p>
      </dgm:t>
    </dgm:pt>
    <dgm:pt modelId="{F8F6D633-78B4-4F82-8267-933C44EA8470}">
      <dgm:prSet/>
      <dgm:spPr/>
      <dgm:t>
        <a:bodyPr/>
        <a:lstStyle/>
        <a:p>
          <a:r>
            <a:rPr lang="en-US" dirty="0"/>
            <a:t>Intuitive, fast and reliable</a:t>
          </a:r>
        </a:p>
      </dgm:t>
    </dgm:pt>
    <dgm:pt modelId="{5BD14F96-A15B-4890-871A-54EF39D697FA}" type="parTrans" cxnId="{69150A92-8E1A-4944-B428-8B79420C5DD2}">
      <dgm:prSet/>
      <dgm:spPr/>
      <dgm:t>
        <a:bodyPr/>
        <a:lstStyle/>
        <a:p>
          <a:endParaRPr lang="en-US"/>
        </a:p>
      </dgm:t>
    </dgm:pt>
    <dgm:pt modelId="{4B653D15-4894-407E-8B1F-DC573719372C}" type="sibTrans" cxnId="{69150A92-8E1A-4944-B428-8B79420C5DD2}">
      <dgm:prSet/>
      <dgm:spPr/>
      <dgm:t>
        <a:bodyPr/>
        <a:lstStyle/>
        <a:p>
          <a:endParaRPr lang="en-US"/>
        </a:p>
      </dgm:t>
    </dgm:pt>
    <dgm:pt modelId="{CAA1D3D9-953A-4686-88D0-2B155B92D6F1}">
      <dgm:prSet/>
      <dgm:spPr/>
      <dgm:t>
        <a:bodyPr/>
        <a:lstStyle/>
        <a:p>
          <a:r>
            <a:rPr lang="en-US" dirty="0"/>
            <a:t>Expandable product</a:t>
          </a:r>
        </a:p>
      </dgm:t>
    </dgm:pt>
    <dgm:pt modelId="{7334B8CD-AC13-41BA-B295-1686CFBCF163}" type="parTrans" cxnId="{D74C74B7-AE5B-4C38-8DE9-D3BBD3972B68}">
      <dgm:prSet/>
      <dgm:spPr/>
      <dgm:t>
        <a:bodyPr/>
        <a:lstStyle/>
        <a:p>
          <a:endParaRPr lang="en-US"/>
        </a:p>
      </dgm:t>
    </dgm:pt>
    <dgm:pt modelId="{9F73ADF9-6A19-41AA-B057-F08D23AB311C}" type="sibTrans" cxnId="{D74C74B7-AE5B-4C38-8DE9-D3BBD3972B68}">
      <dgm:prSet/>
      <dgm:spPr/>
      <dgm:t>
        <a:bodyPr/>
        <a:lstStyle/>
        <a:p>
          <a:endParaRPr lang="en-US"/>
        </a:p>
      </dgm:t>
    </dgm:pt>
    <dgm:pt modelId="{28A98D36-3E48-4552-919A-6BEA808CADC1}">
      <dgm:prSet/>
      <dgm:spPr/>
      <dgm:t>
        <a:bodyPr/>
        <a:lstStyle/>
        <a:p>
          <a:r>
            <a:rPr lang="en-US" dirty="0"/>
            <a:t>Great potential for more medical areas</a:t>
          </a:r>
        </a:p>
      </dgm:t>
    </dgm:pt>
    <dgm:pt modelId="{E91C32DA-9DD0-4777-9949-56661EDA9FEC}" type="sibTrans" cxnId="{96D7AA2E-044F-4863-8A3F-0373131E62AC}">
      <dgm:prSet/>
      <dgm:spPr/>
      <dgm:t>
        <a:bodyPr/>
        <a:lstStyle/>
        <a:p>
          <a:endParaRPr lang="en-US"/>
        </a:p>
      </dgm:t>
    </dgm:pt>
    <dgm:pt modelId="{E7CFA1C7-2CB7-453E-BA47-E80730BE2B40}" type="parTrans" cxnId="{96D7AA2E-044F-4863-8A3F-0373131E62AC}">
      <dgm:prSet/>
      <dgm:spPr/>
      <dgm:t>
        <a:bodyPr/>
        <a:lstStyle/>
        <a:p>
          <a:endParaRPr lang="en-US"/>
        </a:p>
      </dgm:t>
    </dgm:pt>
    <dgm:pt modelId="{5E8E6E21-97F5-C744-B2E9-AC15B82EE6AF}">
      <dgm:prSet/>
      <dgm:spPr/>
      <dgm:t>
        <a:bodyPr/>
        <a:lstStyle/>
        <a:p>
          <a:r>
            <a:rPr lang="en-US" dirty="0"/>
            <a:t>Positive response from test users</a:t>
          </a:r>
        </a:p>
      </dgm:t>
    </dgm:pt>
    <dgm:pt modelId="{4295DDED-FDE2-EE46-A7BF-49526DC68CC7}" type="sibTrans" cxnId="{1122BE10-D511-A543-8CB1-A1CCAA5CD3CA}">
      <dgm:prSet/>
      <dgm:spPr/>
      <dgm:t>
        <a:bodyPr/>
        <a:lstStyle/>
        <a:p>
          <a:endParaRPr lang="sv-SE"/>
        </a:p>
      </dgm:t>
    </dgm:pt>
    <dgm:pt modelId="{B8540552-B3D4-3942-A4B7-0F122251D82F}" type="parTrans" cxnId="{1122BE10-D511-A543-8CB1-A1CCAA5CD3CA}">
      <dgm:prSet/>
      <dgm:spPr/>
      <dgm:t>
        <a:bodyPr/>
        <a:lstStyle/>
        <a:p>
          <a:endParaRPr lang="sv-SE"/>
        </a:p>
      </dgm:t>
    </dgm:pt>
    <dgm:pt modelId="{9F86704D-E0D4-E548-A4F7-CC18F64EECA5}" type="pres">
      <dgm:prSet presAssocID="{F0AF698B-41D1-44CB-A2E6-27245003341D}" presName="linear" presStyleCnt="0">
        <dgm:presLayoutVars>
          <dgm:dir/>
          <dgm:animLvl val="lvl"/>
          <dgm:resizeHandles val="exact"/>
        </dgm:presLayoutVars>
      </dgm:prSet>
      <dgm:spPr/>
    </dgm:pt>
    <dgm:pt modelId="{8AE4863E-5B38-1843-B023-C0B03045F844}" type="pres">
      <dgm:prSet presAssocID="{F8F6D633-78B4-4F82-8267-933C44EA8470}" presName="parentLin" presStyleCnt="0"/>
      <dgm:spPr/>
    </dgm:pt>
    <dgm:pt modelId="{33A7BF58-885D-FE45-B8E3-76D01C1CD978}" type="pres">
      <dgm:prSet presAssocID="{F8F6D633-78B4-4F82-8267-933C44EA8470}" presName="parentLeftMargin" presStyleLbl="node1" presStyleIdx="0" presStyleCnt="4"/>
      <dgm:spPr/>
    </dgm:pt>
    <dgm:pt modelId="{FFCE608D-B96A-7F47-88A6-E3887DDDB094}" type="pres">
      <dgm:prSet presAssocID="{F8F6D633-78B4-4F82-8267-933C44EA8470}" presName="parentText" presStyleLbl="node1" presStyleIdx="0" presStyleCnt="4">
        <dgm:presLayoutVars>
          <dgm:chMax val="0"/>
          <dgm:bulletEnabled val="1"/>
        </dgm:presLayoutVars>
      </dgm:prSet>
      <dgm:spPr/>
    </dgm:pt>
    <dgm:pt modelId="{B1C44E22-835C-F44C-8C16-B9E8F4962911}" type="pres">
      <dgm:prSet presAssocID="{F8F6D633-78B4-4F82-8267-933C44EA8470}" presName="negativeSpace" presStyleCnt="0"/>
      <dgm:spPr/>
    </dgm:pt>
    <dgm:pt modelId="{2D9EF9C6-F178-9A41-ABAF-E86CA83B0823}" type="pres">
      <dgm:prSet presAssocID="{F8F6D633-78B4-4F82-8267-933C44EA8470}" presName="childText" presStyleLbl="conFgAcc1" presStyleIdx="0" presStyleCnt="4">
        <dgm:presLayoutVars>
          <dgm:bulletEnabled val="1"/>
        </dgm:presLayoutVars>
      </dgm:prSet>
      <dgm:spPr/>
    </dgm:pt>
    <dgm:pt modelId="{754D608E-B9BF-124E-B6A9-16A1244BC6F0}" type="pres">
      <dgm:prSet presAssocID="{4B653D15-4894-407E-8B1F-DC573719372C}" presName="spaceBetweenRectangles" presStyleCnt="0"/>
      <dgm:spPr/>
    </dgm:pt>
    <dgm:pt modelId="{D8F1456C-EBF4-1F4C-A2EE-A1D4ED7507F0}" type="pres">
      <dgm:prSet presAssocID="{CAA1D3D9-953A-4686-88D0-2B155B92D6F1}" presName="parentLin" presStyleCnt="0"/>
      <dgm:spPr/>
    </dgm:pt>
    <dgm:pt modelId="{D3F87374-824E-874D-B6FE-1AF7A73EF681}" type="pres">
      <dgm:prSet presAssocID="{CAA1D3D9-953A-4686-88D0-2B155B92D6F1}" presName="parentLeftMargin" presStyleLbl="node1" presStyleIdx="0" presStyleCnt="4"/>
      <dgm:spPr/>
    </dgm:pt>
    <dgm:pt modelId="{23F11465-7EB6-7448-8621-F41DEA25B7A5}" type="pres">
      <dgm:prSet presAssocID="{CAA1D3D9-953A-4686-88D0-2B155B92D6F1}" presName="parentText" presStyleLbl="node1" presStyleIdx="1" presStyleCnt="4">
        <dgm:presLayoutVars>
          <dgm:chMax val="0"/>
          <dgm:bulletEnabled val="1"/>
        </dgm:presLayoutVars>
      </dgm:prSet>
      <dgm:spPr/>
    </dgm:pt>
    <dgm:pt modelId="{BF1E5B02-34CC-F446-A4F3-7FFBD9CE62AB}" type="pres">
      <dgm:prSet presAssocID="{CAA1D3D9-953A-4686-88D0-2B155B92D6F1}" presName="negativeSpace" presStyleCnt="0"/>
      <dgm:spPr/>
    </dgm:pt>
    <dgm:pt modelId="{027569E1-BF9F-B54B-9E32-974C7ACAA3D2}" type="pres">
      <dgm:prSet presAssocID="{CAA1D3D9-953A-4686-88D0-2B155B92D6F1}" presName="childText" presStyleLbl="conFgAcc1" presStyleIdx="1" presStyleCnt="4">
        <dgm:presLayoutVars>
          <dgm:bulletEnabled val="1"/>
        </dgm:presLayoutVars>
      </dgm:prSet>
      <dgm:spPr/>
    </dgm:pt>
    <dgm:pt modelId="{30C51A3B-1E9F-7F42-BFA1-FA00F3CF32B5}" type="pres">
      <dgm:prSet presAssocID="{9F73ADF9-6A19-41AA-B057-F08D23AB311C}" presName="spaceBetweenRectangles" presStyleCnt="0"/>
      <dgm:spPr/>
    </dgm:pt>
    <dgm:pt modelId="{4E973FFE-2B12-E148-9CAE-EB9FBCF194D9}" type="pres">
      <dgm:prSet presAssocID="{28A98D36-3E48-4552-919A-6BEA808CADC1}" presName="parentLin" presStyleCnt="0"/>
      <dgm:spPr/>
    </dgm:pt>
    <dgm:pt modelId="{DBD671BF-A485-6A4B-8453-47288E5049C3}" type="pres">
      <dgm:prSet presAssocID="{28A98D36-3E48-4552-919A-6BEA808CADC1}" presName="parentLeftMargin" presStyleLbl="node1" presStyleIdx="1" presStyleCnt="4"/>
      <dgm:spPr/>
    </dgm:pt>
    <dgm:pt modelId="{6696C4C1-6733-7549-A813-4D9FFED4D089}" type="pres">
      <dgm:prSet presAssocID="{28A98D36-3E48-4552-919A-6BEA808CADC1}" presName="parentText" presStyleLbl="node1" presStyleIdx="2" presStyleCnt="4">
        <dgm:presLayoutVars>
          <dgm:chMax val="0"/>
          <dgm:bulletEnabled val="1"/>
        </dgm:presLayoutVars>
      </dgm:prSet>
      <dgm:spPr/>
    </dgm:pt>
    <dgm:pt modelId="{DD849201-FB18-CD4C-BC79-679523A55FBC}" type="pres">
      <dgm:prSet presAssocID="{28A98D36-3E48-4552-919A-6BEA808CADC1}" presName="negativeSpace" presStyleCnt="0"/>
      <dgm:spPr/>
    </dgm:pt>
    <dgm:pt modelId="{4AFCF95E-A8D6-514C-B1A3-51C3BE6CE888}" type="pres">
      <dgm:prSet presAssocID="{28A98D36-3E48-4552-919A-6BEA808CADC1}" presName="childText" presStyleLbl="conFgAcc1" presStyleIdx="2" presStyleCnt="4">
        <dgm:presLayoutVars>
          <dgm:bulletEnabled val="1"/>
        </dgm:presLayoutVars>
      </dgm:prSet>
      <dgm:spPr/>
    </dgm:pt>
    <dgm:pt modelId="{3FC5E7D9-D2C7-2D41-8D33-4842BFC315AB}" type="pres">
      <dgm:prSet presAssocID="{E91C32DA-9DD0-4777-9949-56661EDA9FEC}" presName="spaceBetweenRectangles" presStyleCnt="0"/>
      <dgm:spPr/>
    </dgm:pt>
    <dgm:pt modelId="{A01E76B9-C415-AD47-9D16-799BF7DADC22}" type="pres">
      <dgm:prSet presAssocID="{5E8E6E21-97F5-C744-B2E9-AC15B82EE6AF}" presName="parentLin" presStyleCnt="0"/>
      <dgm:spPr/>
    </dgm:pt>
    <dgm:pt modelId="{FC90D393-C67C-6C4B-A6B3-4CFE4387785C}" type="pres">
      <dgm:prSet presAssocID="{5E8E6E21-97F5-C744-B2E9-AC15B82EE6AF}" presName="parentLeftMargin" presStyleLbl="node1" presStyleIdx="2" presStyleCnt="4"/>
      <dgm:spPr/>
    </dgm:pt>
    <dgm:pt modelId="{993BE085-655B-FA48-9BAC-9CACBF95BB57}" type="pres">
      <dgm:prSet presAssocID="{5E8E6E21-97F5-C744-B2E9-AC15B82EE6AF}" presName="parentText" presStyleLbl="node1" presStyleIdx="3" presStyleCnt="4">
        <dgm:presLayoutVars>
          <dgm:chMax val="0"/>
          <dgm:bulletEnabled val="1"/>
        </dgm:presLayoutVars>
      </dgm:prSet>
      <dgm:spPr/>
    </dgm:pt>
    <dgm:pt modelId="{042BDBA1-17E4-934E-A5AA-A0D442634538}" type="pres">
      <dgm:prSet presAssocID="{5E8E6E21-97F5-C744-B2E9-AC15B82EE6AF}" presName="negativeSpace" presStyleCnt="0"/>
      <dgm:spPr/>
    </dgm:pt>
    <dgm:pt modelId="{F3713C15-1EAE-0B41-963D-051A50C3A78F}" type="pres">
      <dgm:prSet presAssocID="{5E8E6E21-97F5-C744-B2E9-AC15B82EE6AF}" presName="childText" presStyleLbl="conFgAcc1" presStyleIdx="3" presStyleCnt="4">
        <dgm:presLayoutVars>
          <dgm:bulletEnabled val="1"/>
        </dgm:presLayoutVars>
      </dgm:prSet>
      <dgm:spPr/>
    </dgm:pt>
  </dgm:ptLst>
  <dgm:cxnLst>
    <dgm:cxn modelId="{1122BE10-D511-A543-8CB1-A1CCAA5CD3CA}" srcId="{F0AF698B-41D1-44CB-A2E6-27245003341D}" destId="{5E8E6E21-97F5-C744-B2E9-AC15B82EE6AF}" srcOrd="3" destOrd="0" parTransId="{B8540552-B3D4-3942-A4B7-0F122251D82F}" sibTransId="{4295DDED-FDE2-EE46-A7BF-49526DC68CC7}"/>
    <dgm:cxn modelId="{CCE7F421-A41A-0540-B18B-9E2E6B43F817}" type="presOf" srcId="{28A98D36-3E48-4552-919A-6BEA808CADC1}" destId="{6696C4C1-6733-7549-A813-4D9FFED4D089}" srcOrd="1" destOrd="0" presId="urn:microsoft.com/office/officeart/2005/8/layout/list1"/>
    <dgm:cxn modelId="{D9384E24-F713-DE45-9BBF-093F98864197}" type="presOf" srcId="{28A98D36-3E48-4552-919A-6BEA808CADC1}" destId="{DBD671BF-A485-6A4B-8453-47288E5049C3}" srcOrd="0" destOrd="0" presId="urn:microsoft.com/office/officeart/2005/8/layout/list1"/>
    <dgm:cxn modelId="{96D7AA2E-044F-4863-8A3F-0373131E62AC}" srcId="{F0AF698B-41D1-44CB-A2E6-27245003341D}" destId="{28A98D36-3E48-4552-919A-6BEA808CADC1}" srcOrd="2" destOrd="0" parTransId="{E7CFA1C7-2CB7-453E-BA47-E80730BE2B40}" sibTransId="{E91C32DA-9DD0-4777-9949-56661EDA9FEC}"/>
    <dgm:cxn modelId="{5DF22D5B-E8A6-334D-ABAB-CAAD1CBE725E}" type="presOf" srcId="{F8F6D633-78B4-4F82-8267-933C44EA8470}" destId="{FFCE608D-B96A-7F47-88A6-E3887DDDB094}" srcOrd="1" destOrd="0" presId="urn:microsoft.com/office/officeart/2005/8/layout/list1"/>
    <dgm:cxn modelId="{B6AB4A70-0428-2F4B-83B2-A3C7C14140A8}" type="presOf" srcId="{CAA1D3D9-953A-4686-88D0-2B155B92D6F1}" destId="{23F11465-7EB6-7448-8621-F41DEA25B7A5}" srcOrd="1" destOrd="0" presId="urn:microsoft.com/office/officeart/2005/8/layout/list1"/>
    <dgm:cxn modelId="{55DD9251-94C7-5C42-BB0D-64F99EE92D9E}" type="presOf" srcId="{CAA1D3D9-953A-4686-88D0-2B155B92D6F1}" destId="{D3F87374-824E-874D-B6FE-1AF7A73EF681}" srcOrd="0" destOrd="0" presId="urn:microsoft.com/office/officeart/2005/8/layout/list1"/>
    <dgm:cxn modelId="{06228379-E3C8-D245-BDD0-8E6DC7DB22EC}" type="presOf" srcId="{5E8E6E21-97F5-C744-B2E9-AC15B82EE6AF}" destId="{993BE085-655B-FA48-9BAC-9CACBF95BB57}" srcOrd="1" destOrd="0" presId="urn:microsoft.com/office/officeart/2005/8/layout/list1"/>
    <dgm:cxn modelId="{69150A92-8E1A-4944-B428-8B79420C5DD2}" srcId="{F0AF698B-41D1-44CB-A2E6-27245003341D}" destId="{F8F6D633-78B4-4F82-8267-933C44EA8470}" srcOrd="0" destOrd="0" parTransId="{5BD14F96-A15B-4890-871A-54EF39D697FA}" sibTransId="{4B653D15-4894-407E-8B1F-DC573719372C}"/>
    <dgm:cxn modelId="{D74C74B7-AE5B-4C38-8DE9-D3BBD3972B68}" srcId="{F0AF698B-41D1-44CB-A2E6-27245003341D}" destId="{CAA1D3D9-953A-4686-88D0-2B155B92D6F1}" srcOrd="1" destOrd="0" parTransId="{7334B8CD-AC13-41BA-B295-1686CFBCF163}" sibTransId="{9F73ADF9-6A19-41AA-B057-F08D23AB311C}"/>
    <dgm:cxn modelId="{F6A087CE-EBF7-7448-AA59-3CD9C2A1713B}" type="presOf" srcId="{5E8E6E21-97F5-C744-B2E9-AC15B82EE6AF}" destId="{FC90D393-C67C-6C4B-A6B3-4CFE4387785C}" srcOrd="0" destOrd="0" presId="urn:microsoft.com/office/officeart/2005/8/layout/list1"/>
    <dgm:cxn modelId="{A11DCBDB-256B-3244-A638-69F452311B38}" type="presOf" srcId="{F8F6D633-78B4-4F82-8267-933C44EA8470}" destId="{33A7BF58-885D-FE45-B8E3-76D01C1CD978}" srcOrd="0" destOrd="0" presId="urn:microsoft.com/office/officeart/2005/8/layout/list1"/>
    <dgm:cxn modelId="{78225EE1-87CC-994D-8C9F-68A399B07865}" type="presOf" srcId="{F0AF698B-41D1-44CB-A2E6-27245003341D}" destId="{9F86704D-E0D4-E548-A4F7-CC18F64EECA5}" srcOrd="0" destOrd="0" presId="urn:microsoft.com/office/officeart/2005/8/layout/list1"/>
    <dgm:cxn modelId="{2FC0177D-913D-8A48-83EF-6A94983EA904}" type="presParOf" srcId="{9F86704D-E0D4-E548-A4F7-CC18F64EECA5}" destId="{8AE4863E-5B38-1843-B023-C0B03045F844}" srcOrd="0" destOrd="0" presId="urn:microsoft.com/office/officeart/2005/8/layout/list1"/>
    <dgm:cxn modelId="{4580BADC-2969-0742-9981-187B2FB6D6AC}" type="presParOf" srcId="{8AE4863E-5B38-1843-B023-C0B03045F844}" destId="{33A7BF58-885D-FE45-B8E3-76D01C1CD978}" srcOrd="0" destOrd="0" presId="urn:microsoft.com/office/officeart/2005/8/layout/list1"/>
    <dgm:cxn modelId="{BC063C6D-B398-B24E-8142-5742CE469861}" type="presParOf" srcId="{8AE4863E-5B38-1843-B023-C0B03045F844}" destId="{FFCE608D-B96A-7F47-88A6-E3887DDDB094}" srcOrd="1" destOrd="0" presId="urn:microsoft.com/office/officeart/2005/8/layout/list1"/>
    <dgm:cxn modelId="{2F6ED474-D2E0-334D-A586-DB15571E4677}" type="presParOf" srcId="{9F86704D-E0D4-E548-A4F7-CC18F64EECA5}" destId="{B1C44E22-835C-F44C-8C16-B9E8F4962911}" srcOrd="1" destOrd="0" presId="urn:microsoft.com/office/officeart/2005/8/layout/list1"/>
    <dgm:cxn modelId="{31CDAB6E-06A1-C543-B25F-D36F9DF809C9}" type="presParOf" srcId="{9F86704D-E0D4-E548-A4F7-CC18F64EECA5}" destId="{2D9EF9C6-F178-9A41-ABAF-E86CA83B0823}" srcOrd="2" destOrd="0" presId="urn:microsoft.com/office/officeart/2005/8/layout/list1"/>
    <dgm:cxn modelId="{DA8C3D13-33E2-B640-A965-D7A3CDF99B79}" type="presParOf" srcId="{9F86704D-E0D4-E548-A4F7-CC18F64EECA5}" destId="{754D608E-B9BF-124E-B6A9-16A1244BC6F0}" srcOrd="3" destOrd="0" presId="urn:microsoft.com/office/officeart/2005/8/layout/list1"/>
    <dgm:cxn modelId="{BA56A58D-C35F-AB42-882D-C4882B69709A}" type="presParOf" srcId="{9F86704D-E0D4-E548-A4F7-CC18F64EECA5}" destId="{D8F1456C-EBF4-1F4C-A2EE-A1D4ED7507F0}" srcOrd="4" destOrd="0" presId="urn:microsoft.com/office/officeart/2005/8/layout/list1"/>
    <dgm:cxn modelId="{DB52E538-A036-E94E-9D86-BE270BD3B6DF}" type="presParOf" srcId="{D8F1456C-EBF4-1F4C-A2EE-A1D4ED7507F0}" destId="{D3F87374-824E-874D-B6FE-1AF7A73EF681}" srcOrd="0" destOrd="0" presId="urn:microsoft.com/office/officeart/2005/8/layout/list1"/>
    <dgm:cxn modelId="{7EEB3ADE-728F-CE45-8F5A-46ED4B9BA60E}" type="presParOf" srcId="{D8F1456C-EBF4-1F4C-A2EE-A1D4ED7507F0}" destId="{23F11465-7EB6-7448-8621-F41DEA25B7A5}" srcOrd="1" destOrd="0" presId="urn:microsoft.com/office/officeart/2005/8/layout/list1"/>
    <dgm:cxn modelId="{2C0532C6-890B-D44A-83D1-D306DDA96BD5}" type="presParOf" srcId="{9F86704D-E0D4-E548-A4F7-CC18F64EECA5}" destId="{BF1E5B02-34CC-F446-A4F3-7FFBD9CE62AB}" srcOrd="5" destOrd="0" presId="urn:microsoft.com/office/officeart/2005/8/layout/list1"/>
    <dgm:cxn modelId="{A82BBA08-D926-984F-AF73-C9C0AE202A9D}" type="presParOf" srcId="{9F86704D-E0D4-E548-A4F7-CC18F64EECA5}" destId="{027569E1-BF9F-B54B-9E32-974C7ACAA3D2}" srcOrd="6" destOrd="0" presId="urn:microsoft.com/office/officeart/2005/8/layout/list1"/>
    <dgm:cxn modelId="{EDEDAF66-B23B-A346-B90C-B9BB7B62E279}" type="presParOf" srcId="{9F86704D-E0D4-E548-A4F7-CC18F64EECA5}" destId="{30C51A3B-1E9F-7F42-BFA1-FA00F3CF32B5}" srcOrd="7" destOrd="0" presId="urn:microsoft.com/office/officeart/2005/8/layout/list1"/>
    <dgm:cxn modelId="{973FC286-3BC9-BE45-A525-ACE7F475852B}" type="presParOf" srcId="{9F86704D-E0D4-E548-A4F7-CC18F64EECA5}" destId="{4E973FFE-2B12-E148-9CAE-EB9FBCF194D9}" srcOrd="8" destOrd="0" presId="urn:microsoft.com/office/officeart/2005/8/layout/list1"/>
    <dgm:cxn modelId="{4AF0A356-ABF4-2742-9BFB-B0C16AFB6BF0}" type="presParOf" srcId="{4E973FFE-2B12-E148-9CAE-EB9FBCF194D9}" destId="{DBD671BF-A485-6A4B-8453-47288E5049C3}" srcOrd="0" destOrd="0" presId="urn:microsoft.com/office/officeart/2005/8/layout/list1"/>
    <dgm:cxn modelId="{8A0F3BA5-7058-0B42-92BB-35F4C9F1814B}" type="presParOf" srcId="{4E973FFE-2B12-E148-9CAE-EB9FBCF194D9}" destId="{6696C4C1-6733-7549-A813-4D9FFED4D089}" srcOrd="1" destOrd="0" presId="urn:microsoft.com/office/officeart/2005/8/layout/list1"/>
    <dgm:cxn modelId="{A2C99CB2-96C3-CC49-8B83-5C84437C4CBF}" type="presParOf" srcId="{9F86704D-E0D4-E548-A4F7-CC18F64EECA5}" destId="{DD849201-FB18-CD4C-BC79-679523A55FBC}" srcOrd="9" destOrd="0" presId="urn:microsoft.com/office/officeart/2005/8/layout/list1"/>
    <dgm:cxn modelId="{502F59A3-AC8F-524A-8777-9269E480FA4B}" type="presParOf" srcId="{9F86704D-E0D4-E548-A4F7-CC18F64EECA5}" destId="{4AFCF95E-A8D6-514C-B1A3-51C3BE6CE888}" srcOrd="10" destOrd="0" presId="urn:microsoft.com/office/officeart/2005/8/layout/list1"/>
    <dgm:cxn modelId="{A8E65C6B-DB06-0345-A86E-95021BD149A9}" type="presParOf" srcId="{9F86704D-E0D4-E548-A4F7-CC18F64EECA5}" destId="{3FC5E7D9-D2C7-2D41-8D33-4842BFC315AB}" srcOrd="11" destOrd="0" presId="urn:microsoft.com/office/officeart/2005/8/layout/list1"/>
    <dgm:cxn modelId="{5B3F927C-2C8B-1E4F-84C4-C037CF71E081}" type="presParOf" srcId="{9F86704D-E0D4-E548-A4F7-CC18F64EECA5}" destId="{A01E76B9-C415-AD47-9D16-799BF7DADC22}" srcOrd="12" destOrd="0" presId="urn:microsoft.com/office/officeart/2005/8/layout/list1"/>
    <dgm:cxn modelId="{A781B49D-36F7-4041-ACFE-2B70AC2BBC00}" type="presParOf" srcId="{A01E76B9-C415-AD47-9D16-799BF7DADC22}" destId="{FC90D393-C67C-6C4B-A6B3-4CFE4387785C}" srcOrd="0" destOrd="0" presId="urn:microsoft.com/office/officeart/2005/8/layout/list1"/>
    <dgm:cxn modelId="{FBCFF276-C5FE-034E-AF12-2A05A283BA5B}" type="presParOf" srcId="{A01E76B9-C415-AD47-9D16-799BF7DADC22}" destId="{993BE085-655B-FA48-9BAC-9CACBF95BB57}" srcOrd="1" destOrd="0" presId="urn:microsoft.com/office/officeart/2005/8/layout/list1"/>
    <dgm:cxn modelId="{7DC57671-08A6-A140-BF1C-121D405F10F6}" type="presParOf" srcId="{9F86704D-E0D4-E548-A4F7-CC18F64EECA5}" destId="{042BDBA1-17E4-934E-A5AA-A0D442634538}" srcOrd="13" destOrd="0" presId="urn:microsoft.com/office/officeart/2005/8/layout/list1"/>
    <dgm:cxn modelId="{CE45C9C0-78E7-1440-BAB0-37A353213BEE}" type="presParOf" srcId="{9F86704D-E0D4-E548-A4F7-CC18F64EECA5}" destId="{F3713C15-1EAE-0B41-963D-051A50C3A78F}" srcOrd="14"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D2FD588-8D3E-1C40-99D0-1856CF9B7578}" type="doc">
      <dgm:prSet loTypeId="urn:microsoft.com/office/officeart/2005/8/layout/chevron1" loCatId="" qsTypeId="urn:microsoft.com/office/officeart/2005/8/quickstyle/simple1" qsCatId="simple" csTypeId="urn:microsoft.com/office/officeart/2005/8/colors/accent1_2" csCatId="accent1" phldr="1"/>
      <dgm:spPr/>
    </dgm:pt>
    <dgm:pt modelId="{81325444-34F1-F84A-B709-C9688F5DEC29}">
      <dgm:prSet phldrT="[Text]" custT="1"/>
      <dgm:spPr>
        <a:solidFill>
          <a:schemeClr val="tx2">
            <a:lumMod val="60000"/>
            <a:lumOff val="40000"/>
          </a:schemeClr>
        </a:solidFill>
        <a:ln w="60325">
          <a:solidFill>
            <a:schemeClr val="bg1"/>
          </a:solidFill>
        </a:ln>
      </dgm:spPr>
      <dgm:t>
        <a:bodyPr/>
        <a:lstStyle/>
        <a:p>
          <a:r>
            <a:rPr lang="sv-SE" sz="1400" err="1"/>
            <a:t>MedCom</a:t>
          </a:r>
          <a:endParaRPr lang="sv-SE" sz="1400"/>
        </a:p>
      </dgm:t>
    </dgm:pt>
    <dgm:pt modelId="{E861CD2F-7E43-C74F-9CEF-A2F6FE746985}" type="parTrans" cxnId="{3614BAF4-A286-544E-B675-A5B3D93CE127}">
      <dgm:prSet/>
      <dgm:spPr/>
      <dgm:t>
        <a:bodyPr/>
        <a:lstStyle/>
        <a:p>
          <a:endParaRPr lang="sv-SE"/>
        </a:p>
      </dgm:t>
    </dgm:pt>
    <dgm:pt modelId="{98AA7CCE-2968-804C-ADDE-E1ED59CBE237}" type="sibTrans" cxnId="{3614BAF4-A286-544E-B675-A5B3D93CE127}">
      <dgm:prSet/>
      <dgm:spPr/>
      <dgm:t>
        <a:bodyPr/>
        <a:lstStyle/>
        <a:p>
          <a:endParaRPr lang="sv-SE"/>
        </a:p>
      </dgm:t>
    </dgm:pt>
    <dgm:pt modelId="{9AD651D3-42E6-A14E-914A-C8253635BAE2}">
      <dgm:prSet phldrT="[Text]" custT="1"/>
      <dgm:spPr>
        <a:solidFill>
          <a:schemeClr val="tx2">
            <a:lumMod val="60000"/>
            <a:lumOff val="40000"/>
          </a:schemeClr>
        </a:solidFill>
        <a:ln w="60325">
          <a:solidFill>
            <a:schemeClr val="bg1"/>
          </a:solidFill>
        </a:ln>
      </dgm:spPr>
      <dgm:t>
        <a:bodyPr/>
        <a:lstStyle/>
        <a:p>
          <a:r>
            <a:rPr lang="sv-SE" sz="1400"/>
            <a:t>Product </a:t>
          </a:r>
          <a:r>
            <a:rPr lang="sv-SE" sz="1400" err="1"/>
            <a:t>description</a:t>
          </a:r>
          <a:endParaRPr lang="sv-SE" sz="1400"/>
        </a:p>
      </dgm:t>
    </dgm:pt>
    <dgm:pt modelId="{A704D765-98B4-9348-8590-3A7F30A0D395}" type="parTrans" cxnId="{1A26D427-E436-9447-87CD-DD26BB5FF3DE}">
      <dgm:prSet/>
      <dgm:spPr/>
      <dgm:t>
        <a:bodyPr/>
        <a:lstStyle/>
        <a:p>
          <a:endParaRPr lang="sv-SE"/>
        </a:p>
      </dgm:t>
    </dgm:pt>
    <dgm:pt modelId="{96C8E3C7-174A-DE49-85EF-7F94DE7F0662}" type="sibTrans" cxnId="{1A26D427-E436-9447-87CD-DD26BB5FF3DE}">
      <dgm:prSet/>
      <dgm:spPr/>
      <dgm:t>
        <a:bodyPr/>
        <a:lstStyle/>
        <a:p>
          <a:endParaRPr lang="sv-SE"/>
        </a:p>
      </dgm:t>
    </dgm:pt>
    <dgm:pt modelId="{DF31EE15-6647-6C4C-92D6-E29ADCFF400F}">
      <dgm:prSet phldrT="[Text]" custT="1"/>
      <dgm:spPr>
        <a:solidFill>
          <a:schemeClr val="tx2">
            <a:lumMod val="60000"/>
            <a:lumOff val="40000"/>
          </a:schemeClr>
        </a:solidFill>
        <a:ln w="60325">
          <a:solidFill>
            <a:schemeClr val="bg1"/>
          </a:solidFill>
        </a:ln>
      </dgm:spPr>
      <dgm:t>
        <a:bodyPr/>
        <a:lstStyle/>
        <a:p>
          <a:r>
            <a:rPr lang="sv-SE" sz="1400" err="1"/>
            <a:t>Use</a:t>
          </a:r>
          <a:r>
            <a:rPr lang="sv-SE" sz="1400"/>
            <a:t> </a:t>
          </a:r>
          <a:r>
            <a:rPr lang="sv-SE" sz="1400" err="1"/>
            <a:t>case</a:t>
          </a:r>
          <a:r>
            <a:rPr lang="sv-SE" sz="1400"/>
            <a:t> demo</a:t>
          </a:r>
        </a:p>
      </dgm:t>
    </dgm:pt>
    <dgm:pt modelId="{766EE2F3-973B-4E4C-A1EA-74B576392560}" type="parTrans" cxnId="{49F1B259-FB74-4D4D-80A3-FAED98F1B761}">
      <dgm:prSet/>
      <dgm:spPr/>
      <dgm:t>
        <a:bodyPr/>
        <a:lstStyle/>
        <a:p>
          <a:endParaRPr lang="sv-SE"/>
        </a:p>
      </dgm:t>
    </dgm:pt>
    <dgm:pt modelId="{05693D55-C767-2B4A-8DFB-3A9F537B956A}" type="sibTrans" cxnId="{49F1B259-FB74-4D4D-80A3-FAED98F1B761}">
      <dgm:prSet/>
      <dgm:spPr/>
      <dgm:t>
        <a:bodyPr/>
        <a:lstStyle/>
        <a:p>
          <a:endParaRPr lang="sv-SE"/>
        </a:p>
      </dgm:t>
    </dgm:pt>
    <dgm:pt modelId="{A83442C0-3A91-D243-9C04-D8FF75CC06E5}">
      <dgm:prSet phldrT="[Text]" custT="1"/>
      <dgm:spPr>
        <a:solidFill>
          <a:schemeClr val="tx2">
            <a:lumMod val="60000"/>
            <a:lumOff val="40000"/>
          </a:schemeClr>
        </a:solidFill>
        <a:ln w="60325">
          <a:solidFill>
            <a:schemeClr val="bg1"/>
          </a:solidFill>
        </a:ln>
      </dgm:spPr>
      <dgm:t>
        <a:bodyPr/>
        <a:lstStyle/>
        <a:p>
          <a:r>
            <a:rPr lang="sv-SE" sz="1400"/>
            <a:t>User test </a:t>
          </a:r>
          <a:r>
            <a:rPr lang="sv-SE" sz="1400" err="1"/>
            <a:t>results</a:t>
          </a:r>
          <a:endParaRPr lang="sv-SE" sz="1400"/>
        </a:p>
      </dgm:t>
    </dgm:pt>
    <dgm:pt modelId="{8864B7FC-DEA2-D343-8324-6BD0CFACD7D2}" type="parTrans" cxnId="{642C64D5-17D4-1041-B7C2-32C817FC4DFF}">
      <dgm:prSet/>
      <dgm:spPr/>
      <dgm:t>
        <a:bodyPr/>
        <a:lstStyle/>
        <a:p>
          <a:endParaRPr lang="sv-SE"/>
        </a:p>
      </dgm:t>
    </dgm:pt>
    <dgm:pt modelId="{A8789B97-1494-264B-AEBF-A6F74D3A37C7}" type="sibTrans" cxnId="{642C64D5-17D4-1041-B7C2-32C817FC4DFF}">
      <dgm:prSet/>
      <dgm:spPr/>
      <dgm:t>
        <a:bodyPr/>
        <a:lstStyle/>
        <a:p>
          <a:endParaRPr lang="sv-SE"/>
        </a:p>
      </dgm:t>
    </dgm:pt>
    <dgm:pt modelId="{01461F1D-26F3-E444-B3E2-5D1D0314C0F8}">
      <dgm:prSet phldrT="[Text]" custT="1"/>
      <dgm:spPr>
        <a:solidFill>
          <a:schemeClr val="tx2">
            <a:lumMod val="75000"/>
          </a:schemeClr>
        </a:solidFill>
        <a:ln w="60325">
          <a:solidFill>
            <a:schemeClr val="bg1"/>
          </a:solidFill>
        </a:ln>
      </dgm:spPr>
      <dgm:t>
        <a:bodyPr/>
        <a:lstStyle/>
        <a:p>
          <a:r>
            <a:rPr lang="sv-SE" sz="1400" err="1"/>
            <a:t>Summary</a:t>
          </a:r>
          <a:endParaRPr lang="sv-SE" sz="1400"/>
        </a:p>
      </dgm:t>
    </dgm:pt>
    <dgm:pt modelId="{6E558C0B-73C7-1347-92F5-1400214D879A}" type="parTrans" cxnId="{E248F8B7-B7CC-8746-AE99-C64817F5D94E}">
      <dgm:prSet/>
      <dgm:spPr/>
      <dgm:t>
        <a:bodyPr/>
        <a:lstStyle/>
        <a:p>
          <a:endParaRPr lang="sv-SE"/>
        </a:p>
      </dgm:t>
    </dgm:pt>
    <dgm:pt modelId="{94C51521-8872-7647-AA6F-3C4EE81A933A}" type="sibTrans" cxnId="{E248F8B7-B7CC-8746-AE99-C64817F5D94E}">
      <dgm:prSet/>
      <dgm:spPr/>
      <dgm:t>
        <a:bodyPr/>
        <a:lstStyle/>
        <a:p>
          <a:endParaRPr lang="sv-SE"/>
        </a:p>
      </dgm:t>
    </dgm:pt>
    <dgm:pt modelId="{D1BAC279-C1DE-C640-8F15-4B4CF07A98C7}" type="pres">
      <dgm:prSet presAssocID="{0D2FD588-8D3E-1C40-99D0-1856CF9B7578}" presName="Name0" presStyleCnt="0">
        <dgm:presLayoutVars>
          <dgm:dir/>
          <dgm:animLvl val="lvl"/>
          <dgm:resizeHandles val="exact"/>
        </dgm:presLayoutVars>
      </dgm:prSet>
      <dgm:spPr/>
    </dgm:pt>
    <dgm:pt modelId="{62FE5A73-C4DF-4B46-938C-1E397D1D18A0}" type="pres">
      <dgm:prSet presAssocID="{81325444-34F1-F84A-B709-C9688F5DEC29}" presName="parTxOnly" presStyleLbl="node1" presStyleIdx="0" presStyleCnt="5" custScaleY="53338" custLinFactNeighborX="53608">
        <dgm:presLayoutVars>
          <dgm:chMax val="0"/>
          <dgm:chPref val="0"/>
          <dgm:bulletEnabled val="1"/>
        </dgm:presLayoutVars>
      </dgm:prSet>
      <dgm:spPr/>
    </dgm:pt>
    <dgm:pt modelId="{0BBEC1A9-06E9-E848-944F-EA50AC873F73}" type="pres">
      <dgm:prSet presAssocID="{98AA7CCE-2968-804C-ADDE-E1ED59CBE237}" presName="parTxOnlySpace" presStyleCnt="0"/>
      <dgm:spPr/>
    </dgm:pt>
    <dgm:pt modelId="{1475D114-1BC7-3A48-9FB3-8C8F798C0C9C}" type="pres">
      <dgm:prSet presAssocID="{9AD651D3-42E6-A14E-914A-C8253635BAE2}" presName="parTxOnly" presStyleLbl="node1" presStyleIdx="1" presStyleCnt="5" custScaleY="53338">
        <dgm:presLayoutVars>
          <dgm:chMax val="0"/>
          <dgm:chPref val="0"/>
          <dgm:bulletEnabled val="1"/>
        </dgm:presLayoutVars>
      </dgm:prSet>
      <dgm:spPr/>
    </dgm:pt>
    <dgm:pt modelId="{CC98EDE2-1B0F-B249-BD98-634D4B39D170}" type="pres">
      <dgm:prSet presAssocID="{96C8E3C7-174A-DE49-85EF-7F94DE7F0662}" presName="parTxOnlySpace" presStyleCnt="0"/>
      <dgm:spPr/>
    </dgm:pt>
    <dgm:pt modelId="{FE8705DE-33A5-CC49-8B72-CEBCA52C9198}" type="pres">
      <dgm:prSet presAssocID="{DF31EE15-6647-6C4C-92D6-E29ADCFF400F}" presName="parTxOnly" presStyleLbl="node1" presStyleIdx="2" presStyleCnt="5" custScaleY="53338" custLinFactNeighborX="-53595">
        <dgm:presLayoutVars>
          <dgm:chMax val="0"/>
          <dgm:chPref val="0"/>
          <dgm:bulletEnabled val="1"/>
        </dgm:presLayoutVars>
      </dgm:prSet>
      <dgm:spPr/>
    </dgm:pt>
    <dgm:pt modelId="{86187596-9BB2-D549-9885-1A0E9D1CACA6}" type="pres">
      <dgm:prSet presAssocID="{05693D55-C767-2B4A-8DFB-3A9F537B956A}" presName="parTxOnlySpace" presStyleCnt="0"/>
      <dgm:spPr/>
    </dgm:pt>
    <dgm:pt modelId="{8DB6E1BA-7106-A04C-A254-95B218AC1394}" type="pres">
      <dgm:prSet presAssocID="{A83442C0-3A91-D243-9C04-D8FF75CC06E5}" presName="parTxOnly" presStyleLbl="node1" presStyleIdx="3" presStyleCnt="5" custScaleY="53338" custLinFactX="-720" custLinFactNeighborX="-100000">
        <dgm:presLayoutVars>
          <dgm:chMax val="0"/>
          <dgm:chPref val="0"/>
          <dgm:bulletEnabled val="1"/>
        </dgm:presLayoutVars>
      </dgm:prSet>
      <dgm:spPr/>
    </dgm:pt>
    <dgm:pt modelId="{B4FE3083-C266-C147-9105-677743928343}" type="pres">
      <dgm:prSet presAssocID="{A8789B97-1494-264B-AEBF-A6F74D3A37C7}" presName="parTxOnlySpace" presStyleCnt="0"/>
      <dgm:spPr/>
    </dgm:pt>
    <dgm:pt modelId="{0A9FAD59-45C0-9943-9020-A64F13085C13}" type="pres">
      <dgm:prSet presAssocID="{01461F1D-26F3-E444-B3E2-5D1D0314C0F8}" presName="parTxOnly" presStyleLbl="node1" presStyleIdx="4" presStyleCnt="5" custScaleY="53338" custLinFactX="-6084" custLinFactNeighborX="-100000">
        <dgm:presLayoutVars>
          <dgm:chMax val="0"/>
          <dgm:chPref val="0"/>
          <dgm:bulletEnabled val="1"/>
        </dgm:presLayoutVars>
      </dgm:prSet>
      <dgm:spPr/>
    </dgm:pt>
  </dgm:ptLst>
  <dgm:cxnLst>
    <dgm:cxn modelId="{1A26D427-E436-9447-87CD-DD26BB5FF3DE}" srcId="{0D2FD588-8D3E-1C40-99D0-1856CF9B7578}" destId="{9AD651D3-42E6-A14E-914A-C8253635BAE2}" srcOrd="1" destOrd="0" parTransId="{A704D765-98B4-9348-8590-3A7F30A0D395}" sibTransId="{96C8E3C7-174A-DE49-85EF-7F94DE7F0662}"/>
    <dgm:cxn modelId="{42A5E531-83E0-BB4D-8503-326B8C17CFF3}" type="presOf" srcId="{A83442C0-3A91-D243-9C04-D8FF75CC06E5}" destId="{8DB6E1BA-7106-A04C-A254-95B218AC1394}" srcOrd="0" destOrd="0" presId="urn:microsoft.com/office/officeart/2005/8/layout/chevron1"/>
    <dgm:cxn modelId="{DE9EB84F-6459-544C-A477-A7F74A0DE0D3}" type="presOf" srcId="{81325444-34F1-F84A-B709-C9688F5DEC29}" destId="{62FE5A73-C4DF-4B46-938C-1E397D1D18A0}" srcOrd="0" destOrd="0" presId="urn:microsoft.com/office/officeart/2005/8/layout/chevron1"/>
    <dgm:cxn modelId="{49F1B259-FB74-4D4D-80A3-FAED98F1B761}" srcId="{0D2FD588-8D3E-1C40-99D0-1856CF9B7578}" destId="{DF31EE15-6647-6C4C-92D6-E29ADCFF400F}" srcOrd="2" destOrd="0" parTransId="{766EE2F3-973B-4E4C-A1EA-74B576392560}" sibTransId="{05693D55-C767-2B4A-8DFB-3A9F537B956A}"/>
    <dgm:cxn modelId="{5268BBAA-3B60-9E41-B4A3-378BBCDAF9AE}" type="presOf" srcId="{01461F1D-26F3-E444-B3E2-5D1D0314C0F8}" destId="{0A9FAD59-45C0-9943-9020-A64F13085C13}" srcOrd="0" destOrd="0" presId="urn:microsoft.com/office/officeart/2005/8/layout/chevron1"/>
    <dgm:cxn modelId="{E248F8B7-B7CC-8746-AE99-C64817F5D94E}" srcId="{0D2FD588-8D3E-1C40-99D0-1856CF9B7578}" destId="{01461F1D-26F3-E444-B3E2-5D1D0314C0F8}" srcOrd="4" destOrd="0" parTransId="{6E558C0B-73C7-1347-92F5-1400214D879A}" sibTransId="{94C51521-8872-7647-AA6F-3C4EE81A933A}"/>
    <dgm:cxn modelId="{9C5FE2C0-C43B-0941-BC74-D8B31F93BEBD}" type="presOf" srcId="{DF31EE15-6647-6C4C-92D6-E29ADCFF400F}" destId="{FE8705DE-33A5-CC49-8B72-CEBCA52C9198}" srcOrd="0" destOrd="0" presId="urn:microsoft.com/office/officeart/2005/8/layout/chevron1"/>
    <dgm:cxn modelId="{642C64D5-17D4-1041-B7C2-32C817FC4DFF}" srcId="{0D2FD588-8D3E-1C40-99D0-1856CF9B7578}" destId="{A83442C0-3A91-D243-9C04-D8FF75CC06E5}" srcOrd="3" destOrd="0" parTransId="{8864B7FC-DEA2-D343-8324-6BD0CFACD7D2}" sibTransId="{A8789B97-1494-264B-AEBF-A6F74D3A37C7}"/>
    <dgm:cxn modelId="{072CCEEC-A953-8646-9BFB-BF15C593F3C1}" type="presOf" srcId="{0D2FD588-8D3E-1C40-99D0-1856CF9B7578}" destId="{D1BAC279-C1DE-C640-8F15-4B4CF07A98C7}" srcOrd="0" destOrd="0" presId="urn:microsoft.com/office/officeart/2005/8/layout/chevron1"/>
    <dgm:cxn modelId="{3614BAF4-A286-544E-B675-A5B3D93CE127}" srcId="{0D2FD588-8D3E-1C40-99D0-1856CF9B7578}" destId="{81325444-34F1-F84A-B709-C9688F5DEC29}" srcOrd="0" destOrd="0" parTransId="{E861CD2F-7E43-C74F-9CEF-A2F6FE746985}" sibTransId="{98AA7CCE-2968-804C-ADDE-E1ED59CBE237}"/>
    <dgm:cxn modelId="{FB91BFFF-052E-8746-854F-47C00731DF9C}" type="presOf" srcId="{9AD651D3-42E6-A14E-914A-C8253635BAE2}" destId="{1475D114-1BC7-3A48-9FB3-8C8F798C0C9C}" srcOrd="0" destOrd="0" presId="urn:microsoft.com/office/officeart/2005/8/layout/chevron1"/>
    <dgm:cxn modelId="{24987428-11DE-844E-8CED-E99C239BD5D3}" type="presParOf" srcId="{D1BAC279-C1DE-C640-8F15-4B4CF07A98C7}" destId="{62FE5A73-C4DF-4B46-938C-1E397D1D18A0}" srcOrd="0" destOrd="0" presId="urn:microsoft.com/office/officeart/2005/8/layout/chevron1"/>
    <dgm:cxn modelId="{76A075DD-805F-5F4F-AB6C-297A284C7ECF}" type="presParOf" srcId="{D1BAC279-C1DE-C640-8F15-4B4CF07A98C7}" destId="{0BBEC1A9-06E9-E848-944F-EA50AC873F73}" srcOrd="1" destOrd="0" presId="urn:microsoft.com/office/officeart/2005/8/layout/chevron1"/>
    <dgm:cxn modelId="{CC5861FF-1B48-1A49-AF5D-975F071335BC}" type="presParOf" srcId="{D1BAC279-C1DE-C640-8F15-4B4CF07A98C7}" destId="{1475D114-1BC7-3A48-9FB3-8C8F798C0C9C}" srcOrd="2" destOrd="0" presId="urn:microsoft.com/office/officeart/2005/8/layout/chevron1"/>
    <dgm:cxn modelId="{FD40D7ED-429C-BC4D-BD60-0570B13CAF5F}" type="presParOf" srcId="{D1BAC279-C1DE-C640-8F15-4B4CF07A98C7}" destId="{CC98EDE2-1B0F-B249-BD98-634D4B39D170}" srcOrd="3" destOrd="0" presId="urn:microsoft.com/office/officeart/2005/8/layout/chevron1"/>
    <dgm:cxn modelId="{2AF03146-5768-C943-931D-F09F0193A672}" type="presParOf" srcId="{D1BAC279-C1DE-C640-8F15-4B4CF07A98C7}" destId="{FE8705DE-33A5-CC49-8B72-CEBCA52C9198}" srcOrd="4" destOrd="0" presId="urn:microsoft.com/office/officeart/2005/8/layout/chevron1"/>
    <dgm:cxn modelId="{5322D994-11E3-324A-A4D2-41052ED3D6CB}" type="presParOf" srcId="{D1BAC279-C1DE-C640-8F15-4B4CF07A98C7}" destId="{86187596-9BB2-D549-9885-1A0E9D1CACA6}" srcOrd="5" destOrd="0" presId="urn:microsoft.com/office/officeart/2005/8/layout/chevron1"/>
    <dgm:cxn modelId="{1AEDF631-C95E-8141-96B0-74FE60A2163A}" type="presParOf" srcId="{D1BAC279-C1DE-C640-8F15-4B4CF07A98C7}" destId="{8DB6E1BA-7106-A04C-A254-95B218AC1394}" srcOrd="6" destOrd="0" presId="urn:microsoft.com/office/officeart/2005/8/layout/chevron1"/>
    <dgm:cxn modelId="{BA488F16-493E-5142-805B-7A4662984B89}" type="presParOf" srcId="{D1BAC279-C1DE-C640-8F15-4B4CF07A98C7}" destId="{B4FE3083-C266-C147-9105-677743928343}" srcOrd="7" destOrd="0" presId="urn:microsoft.com/office/officeart/2005/8/layout/chevron1"/>
    <dgm:cxn modelId="{C97E6A56-D137-304E-8D50-4BAF72AD97E2}" type="presParOf" srcId="{D1BAC279-C1DE-C640-8F15-4B4CF07A98C7}" destId="{0A9FAD59-45C0-9943-9020-A64F13085C13}" srcOrd="8" destOrd="0" presId="urn:microsoft.com/office/officeart/2005/8/layout/chevron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FE5A73-C4DF-4B46-938C-1E397D1D18A0}">
      <dsp:nvSpPr>
        <dsp:cNvPr id="0" name=""/>
        <dsp:cNvSpPr/>
      </dsp:nvSpPr>
      <dsp:spPr>
        <a:xfrm>
          <a:off x="119385" y="247571"/>
          <a:ext cx="2181284" cy="465381"/>
        </a:xfrm>
        <a:prstGeom prst="chevron">
          <a:avLst/>
        </a:prstGeom>
        <a:solidFill>
          <a:schemeClr val="tx2">
            <a:lumMod val="75000"/>
          </a:schemeClr>
        </a:solidFill>
        <a:ln w="60325"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sv-SE" sz="1400" kern="1200"/>
            <a:t>MedCom</a:t>
          </a:r>
        </a:p>
      </dsp:txBody>
      <dsp:txXfrm>
        <a:off x="352076" y="247571"/>
        <a:ext cx="1715903" cy="465381"/>
      </dsp:txXfrm>
    </dsp:sp>
    <dsp:sp modelId="{1475D114-1BC7-3A48-9FB3-8C8F798C0C9C}">
      <dsp:nvSpPr>
        <dsp:cNvPr id="0" name=""/>
        <dsp:cNvSpPr/>
      </dsp:nvSpPr>
      <dsp:spPr>
        <a:xfrm>
          <a:off x="1965607" y="247571"/>
          <a:ext cx="2181284" cy="465381"/>
        </a:xfrm>
        <a:prstGeom prst="chevron">
          <a:avLst/>
        </a:prstGeom>
        <a:solidFill>
          <a:schemeClr val="tx2">
            <a:lumMod val="60000"/>
            <a:lumOff val="40000"/>
          </a:schemeClr>
        </a:solidFill>
        <a:ln w="60325"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sv-SE" sz="1400" kern="1200"/>
            <a:t>Product description</a:t>
          </a:r>
        </a:p>
      </dsp:txBody>
      <dsp:txXfrm>
        <a:off x="2198298" y="247571"/>
        <a:ext cx="1715903" cy="465381"/>
      </dsp:txXfrm>
    </dsp:sp>
    <dsp:sp modelId="{FE8705DE-33A5-CC49-8B72-CEBCA52C9198}">
      <dsp:nvSpPr>
        <dsp:cNvPr id="0" name=""/>
        <dsp:cNvSpPr/>
      </dsp:nvSpPr>
      <dsp:spPr>
        <a:xfrm>
          <a:off x="3811857" y="247571"/>
          <a:ext cx="2181284" cy="465381"/>
        </a:xfrm>
        <a:prstGeom prst="chevron">
          <a:avLst/>
        </a:prstGeom>
        <a:solidFill>
          <a:schemeClr val="tx2">
            <a:lumMod val="60000"/>
            <a:lumOff val="40000"/>
          </a:schemeClr>
        </a:solidFill>
        <a:ln w="60325"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sv-SE" sz="1400" kern="1200"/>
            <a:t>Use case demo</a:t>
          </a:r>
        </a:p>
      </dsp:txBody>
      <dsp:txXfrm>
        <a:off x="4044548" y="247571"/>
        <a:ext cx="1715903" cy="465381"/>
      </dsp:txXfrm>
    </dsp:sp>
    <dsp:sp modelId="{8DB6E1BA-7106-A04C-A254-95B218AC1394}">
      <dsp:nvSpPr>
        <dsp:cNvPr id="0" name=""/>
        <dsp:cNvSpPr/>
      </dsp:nvSpPr>
      <dsp:spPr>
        <a:xfrm>
          <a:off x="5658086" y="247571"/>
          <a:ext cx="2181284" cy="465381"/>
        </a:xfrm>
        <a:prstGeom prst="chevron">
          <a:avLst/>
        </a:prstGeom>
        <a:solidFill>
          <a:schemeClr val="tx2">
            <a:lumMod val="60000"/>
            <a:lumOff val="40000"/>
          </a:schemeClr>
        </a:solidFill>
        <a:ln w="60325"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sv-SE" sz="1400" kern="1200"/>
            <a:t>User test </a:t>
          </a:r>
          <a:r>
            <a:rPr lang="sv-SE" sz="1400" kern="1200" err="1"/>
            <a:t>results</a:t>
          </a:r>
          <a:endParaRPr lang="sv-SE" sz="1400" kern="1200"/>
        </a:p>
      </dsp:txBody>
      <dsp:txXfrm>
        <a:off x="5890777" y="247571"/>
        <a:ext cx="1715903" cy="465381"/>
      </dsp:txXfrm>
    </dsp:sp>
    <dsp:sp modelId="{0A9FAD59-45C0-9943-9020-A64F13085C13}">
      <dsp:nvSpPr>
        <dsp:cNvPr id="0" name=""/>
        <dsp:cNvSpPr/>
      </dsp:nvSpPr>
      <dsp:spPr>
        <a:xfrm>
          <a:off x="7504238" y="247571"/>
          <a:ext cx="2181284" cy="465381"/>
        </a:xfrm>
        <a:prstGeom prst="chevron">
          <a:avLst/>
        </a:prstGeom>
        <a:solidFill>
          <a:schemeClr val="tx2">
            <a:lumMod val="60000"/>
            <a:lumOff val="40000"/>
          </a:schemeClr>
        </a:solidFill>
        <a:ln w="60325"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sv-SE" sz="1400" kern="1200"/>
            <a:t>Summary</a:t>
          </a:r>
        </a:p>
      </dsp:txBody>
      <dsp:txXfrm>
        <a:off x="7736929" y="247571"/>
        <a:ext cx="1715903" cy="46538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FE5A73-C4DF-4B46-938C-1E397D1D18A0}">
      <dsp:nvSpPr>
        <dsp:cNvPr id="0" name=""/>
        <dsp:cNvSpPr/>
      </dsp:nvSpPr>
      <dsp:spPr>
        <a:xfrm>
          <a:off x="119385" y="247571"/>
          <a:ext cx="2181284" cy="465381"/>
        </a:xfrm>
        <a:prstGeom prst="chevron">
          <a:avLst/>
        </a:prstGeom>
        <a:solidFill>
          <a:schemeClr val="tx2">
            <a:lumMod val="60000"/>
            <a:lumOff val="40000"/>
          </a:schemeClr>
        </a:solidFill>
        <a:ln w="60325"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sv-SE" sz="1400" kern="1200" err="1"/>
            <a:t>MedCom</a:t>
          </a:r>
          <a:endParaRPr lang="sv-SE" sz="1400" kern="1200"/>
        </a:p>
      </dsp:txBody>
      <dsp:txXfrm>
        <a:off x="352076" y="247571"/>
        <a:ext cx="1715903" cy="465381"/>
      </dsp:txXfrm>
    </dsp:sp>
    <dsp:sp modelId="{1475D114-1BC7-3A48-9FB3-8C8F798C0C9C}">
      <dsp:nvSpPr>
        <dsp:cNvPr id="0" name=""/>
        <dsp:cNvSpPr/>
      </dsp:nvSpPr>
      <dsp:spPr>
        <a:xfrm>
          <a:off x="1965607" y="247571"/>
          <a:ext cx="2181284" cy="465381"/>
        </a:xfrm>
        <a:prstGeom prst="chevron">
          <a:avLst/>
        </a:prstGeom>
        <a:solidFill>
          <a:schemeClr val="tx2">
            <a:lumMod val="60000"/>
            <a:lumOff val="40000"/>
          </a:schemeClr>
        </a:solidFill>
        <a:ln w="60325"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sv-SE" sz="1400" kern="1200"/>
            <a:t>Product </a:t>
          </a:r>
          <a:r>
            <a:rPr lang="sv-SE" sz="1400" kern="1200" err="1"/>
            <a:t>description</a:t>
          </a:r>
          <a:endParaRPr lang="sv-SE" sz="1400" kern="1200"/>
        </a:p>
      </dsp:txBody>
      <dsp:txXfrm>
        <a:off x="2198298" y="247571"/>
        <a:ext cx="1715903" cy="465381"/>
      </dsp:txXfrm>
    </dsp:sp>
    <dsp:sp modelId="{FE8705DE-33A5-CC49-8B72-CEBCA52C9198}">
      <dsp:nvSpPr>
        <dsp:cNvPr id="0" name=""/>
        <dsp:cNvSpPr/>
      </dsp:nvSpPr>
      <dsp:spPr>
        <a:xfrm>
          <a:off x="3811857" y="247571"/>
          <a:ext cx="2181284" cy="465381"/>
        </a:xfrm>
        <a:prstGeom prst="chevron">
          <a:avLst/>
        </a:prstGeom>
        <a:solidFill>
          <a:schemeClr val="tx2">
            <a:lumMod val="60000"/>
            <a:lumOff val="40000"/>
          </a:schemeClr>
        </a:solidFill>
        <a:ln w="60325"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sv-SE" sz="1400" kern="1200" err="1"/>
            <a:t>Use</a:t>
          </a:r>
          <a:r>
            <a:rPr lang="sv-SE" sz="1400" kern="1200"/>
            <a:t> </a:t>
          </a:r>
          <a:r>
            <a:rPr lang="sv-SE" sz="1400" kern="1200" err="1"/>
            <a:t>case</a:t>
          </a:r>
          <a:r>
            <a:rPr lang="sv-SE" sz="1400" kern="1200"/>
            <a:t> demo</a:t>
          </a:r>
        </a:p>
      </dsp:txBody>
      <dsp:txXfrm>
        <a:off x="4044548" y="247571"/>
        <a:ext cx="1715903" cy="465381"/>
      </dsp:txXfrm>
    </dsp:sp>
    <dsp:sp modelId="{8DB6E1BA-7106-A04C-A254-95B218AC1394}">
      <dsp:nvSpPr>
        <dsp:cNvPr id="0" name=""/>
        <dsp:cNvSpPr/>
      </dsp:nvSpPr>
      <dsp:spPr>
        <a:xfrm>
          <a:off x="5658086" y="247571"/>
          <a:ext cx="2181284" cy="465381"/>
        </a:xfrm>
        <a:prstGeom prst="chevron">
          <a:avLst/>
        </a:prstGeom>
        <a:solidFill>
          <a:schemeClr val="tx2">
            <a:lumMod val="60000"/>
            <a:lumOff val="40000"/>
          </a:schemeClr>
        </a:solidFill>
        <a:ln w="60325"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sv-SE" sz="1400" kern="1200"/>
            <a:t>User test </a:t>
          </a:r>
          <a:r>
            <a:rPr lang="sv-SE" sz="1400" kern="1200" err="1"/>
            <a:t>results</a:t>
          </a:r>
          <a:endParaRPr lang="sv-SE" sz="1400" kern="1200"/>
        </a:p>
      </dsp:txBody>
      <dsp:txXfrm>
        <a:off x="5890777" y="247571"/>
        <a:ext cx="1715903" cy="465381"/>
      </dsp:txXfrm>
    </dsp:sp>
    <dsp:sp modelId="{0A9FAD59-45C0-9943-9020-A64F13085C13}">
      <dsp:nvSpPr>
        <dsp:cNvPr id="0" name=""/>
        <dsp:cNvSpPr/>
      </dsp:nvSpPr>
      <dsp:spPr>
        <a:xfrm>
          <a:off x="7504238" y="247571"/>
          <a:ext cx="2181284" cy="465381"/>
        </a:xfrm>
        <a:prstGeom prst="chevron">
          <a:avLst/>
        </a:prstGeom>
        <a:solidFill>
          <a:schemeClr val="tx2">
            <a:lumMod val="75000"/>
          </a:schemeClr>
        </a:solidFill>
        <a:ln w="60325"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sv-SE" sz="1400" kern="1200" err="1"/>
            <a:t>Summary</a:t>
          </a:r>
          <a:endParaRPr lang="sv-SE" sz="1400" kern="1200"/>
        </a:p>
      </dsp:txBody>
      <dsp:txXfrm>
        <a:off x="7736929" y="247571"/>
        <a:ext cx="1715903" cy="4653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FE5A73-C4DF-4B46-938C-1E397D1D18A0}">
      <dsp:nvSpPr>
        <dsp:cNvPr id="0" name=""/>
        <dsp:cNvSpPr/>
      </dsp:nvSpPr>
      <dsp:spPr>
        <a:xfrm>
          <a:off x="119385" y="247571"/>
          <a:ext cx="2181284" cy="465381"/>
        </a:xfrm>
        <a:prstGeom prst="chevron">
          <a:avLst/>
        </a:prstGeom>
        <a:solidFill>
          <a:schemeClr val="tx2">
            <a:lumMod val="60000"/>
            <a:lumOff val="40000"/>
          </a:schemeClr>
        </a:solidFill>
        <a:ln w="60325"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sv-SE" sz="1400" kern="1200" err="1"/>
            <a:t>MedCom</a:t>
          </a:r>
          <a:endParaRPr lang="sv-SE" sz="1400" kern="1200"/>
        </a:p>
      </dsp:txBody>
      <dsp:txXfrm>
        <a:off x="352076" y="247571"/>
        <a:ext cx="1715903" cy="465381"/>
      </dsp:txXfrm>
    </dsp:sp>
    <dsp:sp modelId="{1475D114-1BC7-3A48-9FB3-8C8F798C0C9C}">
      <dsp:nvSpPr>
        <dsp:cNvPr id="0" name=""/>
        <dsp:cNvSpPr/>
      </dsp:nvSpPr>
      <dsp:spPr>
        <a:xfrm>
          <a:off x="1965607" y="247571"/>
          <a:ext cx="2181284" cy="465381"/>
        </a:xfrm>
        <a:prstGeom prst="chevron">
          <a:avLst/>
        </a:prstGeom>
        <a:solidFill>
          <a:schemeClr val="tx2">
            <a:lumMod val="75000"/>
          </a:schemeClr>
        </a:solidFill>
        <a:ln w="60325"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sv-SE" sz="1400" kern="1200"/>
            <a:t>Product </a:t>
          </a:r>
          <a:r>
            <a:rPr lang="sv-SE" sz="1400" kern="1200" err="1"/>
            <a:t>description</a:t>
          </a:r>
          <a:endParaRPr lang="sv-SE" sz="1400" kern="1200"/>
        </a:p>
      </dsp:txBody>
      <dsp:txXfrm>
        <a:off x="2198298" y="247571"/>
        <a:ext cx="1715903" cy="465381"/>
      </dsp:txXfrm>
    </dsp:sp>
    <dsp:sp modelId="{FE8705DE-33A5-CC49-8B72-CEBCA52C9198}">
      <dsp:nvSpPr>
        <dsp:cNvPr id="0" name=""/>
        <dsp:cNvSpPr/>
      </dsp:nvSpPr>
      <dsp:spPr>
        <a:xfrm>
          <a:off x="3811857" y="247571"/>
          <a:ext cx="2181284" cy="465381"/>
        </a:xfrm>
        <a:prstGeom prst="chevron">
          <a:avLst/>
        </a:prstGeom>
        <a:solidFill>
          <a:schemeClr val="tx2">
            <a:lumMod val="60000"/>
            <a:lumOff val="40000"/>
          </a:schemeClr>
        </a:solidFill>
        <a:ln w="60325"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sv-SE" sz="1400" kern="1200" err="1"/>
            <a:t>Use</a:t>
          </a:r>
          <a:r>
            <a:rPr lang="sv-SE" sz="1400" kern="1200"/>
            <a:t> </a:t>
          </a:r>
          <a:r>
            <a:rPr lang="sv-SE" sz="1400" kern="1200" err="1"/>
            <a:t>case</a:t>
          </a:r>
          <a:r>
            <a:rPr lang="sv-SE" sz="1400" kern="1200"/>
            <a:t> demo</a:t>
          </a:r>
        </a:p>
      </dsp:txBody>
      <dsp:txXfrm>
        <a:off x="4044548" y="247571"/>
        <a:ext cx="1715903" cy="465381"/>
      </dsp:txXfrm>
    </dsp:sp>
    <dsp:sp modelId="{8DB6E1BA-7106-A04C-A254-95B218AC1394}">
      <dsp:nvSpPr>
        <dsp:cNvPr id="0" name=""/>
        <dsp:cNvSpPr/>
      </dsp:nvSpPr>
      <dsp:spPr>
        <a:xfrm>
          <a:off x="5658086" y="247571"/>
          <a:ext cx="2181284" cy="465381"/>
        </a:xfrm>
        <a:prstGeom prst="chevron">
          <a:avLst/>
        </a:prstGeom>
        <a:solidFill>
          <a:schemeClr val="tx2">
            <a:lumMod val="60000"/>
            <a:lumOff val="40000"/>
          </a:schemeClr>
        </a:solidFill>
        <a:ln w="60325"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sv-SE" sz="1400" kern="1200"/>
            <a:t>User test </a:t>
          </a:r>
          <a:r>
            <a:rPr lang="sv-SE" sz="1400" kern="1200" err="1"/>
            <a:t>results</a:t>
          </a:r>
          <a:endParaRPr lang="sv-SE" sz="1400" kern="1200"/>
        </a:p>
      </dsp:txBody>
      <dsp:txXfrm>
        <a:off x="5890777" y="247571"/>
        <a:ext cx="1715903" cy="465381"/>
      </dsp:txXfrm>
    </dsp:sp>
    <dsp:sp modelId="{0A9FAD59-45C0-9943-9020-A64F13085C13}">
      <dsp:nvSpPr>
        <dsp:cNvPr id="0" name=""/>
        <dsp:cNvSpPr/>
      </dsp:nvSpPr>
      <dsp:spPr>
        <a:xfrm>
          <a:off x="7504238" y="247571"/>
          <a:ext cx="2181284" cy="465381"/>
        </a:xfrm>
        <a:prstGeom prst="chevron">
          <a:avLst/>
        </a:prstGeom>
        <a:solidFill>
          <a:schemeClr val="tx2">
            <a:lumMod val="60000"/>
            <a:lumOff val="40000"/>
          </a:schemeClr>
        </a:solidFill>
        <a:ln w="60325"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sv-SE" sz="1400" kern="1200" err="1"/>
            <a:t>Summary</a:t>
          </a:r>
          <a:endParaRPr lang="sv-SE" sz="1400" kern="1200"/>
        </a:p>
      </dsp:txBody>
      <dsp:txXfrm>
        <a:off x="7736929" y="247571"/>
        <a:ext cx="1715903" cy="4653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FE5A73-C4DF-4B46-938C-1E397D1D18A0}">
      <dsp:nvSpPr>
        <dsp:cNvPr id="0" name=""/>
        <dsp:cNvSpPr/>
      </dsp:nvSpPr>
      <dsp:spPr>
        <a:xfrm>
          <a:off x="119385" y="247571"/>
          <a:ext cx="2181284" cy="465381"/>
        </a:xfrm>
        <a:prstGeom prst="chevron">
          <a:avLst/>
        </a:prstGeom>
        <a:solidFill>
          <a:schemeClr val="tx2">
            <a:lumMod val="60000"/>
            <a:lumOff val="40000"/>
          </a:schemeClr>
        </a:solidFill>
        <a:ln w="60325"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sv-SE" sz="1400" kern="1200" err="1"/>
            <a:t>MedCom</a:t>
          </a:r>
          <a:endParaRPr lang="sv-SE" sz="1400" kern="1200"/>
        </a:p>
      </dsp:txBody>
      <dsp:txXfrm>
        <a:off x="352076" y="247571"/>
        <a:ext cx="1715903" cy="465381"/>
      </dsp:txXfrm>
    </dsp:sp>
    <dsp:sp modelId="{1475D114-1BC7-3A48-9FB3-8C8F798C0C9C}">
      <dsp:nvSpPr>
        <dsp:cNvPr id="0" name=""/>
        <dsp:cNvSpPr/>
      </dsp:nvSpPr>
      <dsp:spPr>
        <a:xfrm>
          <a:off x="1965607" y="247571"/>
          <a:ext cx="2181284" cy="465381"/>
        </a:xfrm>
        <a:prstGeom prst="chevron">
          <a:avLst/>
        </a:prstGeom>
        <a:solidFill>
          <a:schemeClr val="tx2">
            <a:lumMod val="75000"/>
          </a:schemeClr>
        </a:solidFill>
        <a:ln w="60325"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sv-SE" sz="1400" kern="1200"/>
            <a:t>Product </a:t>
          </a:r>
          <a:r>
            <a:rPr lang="sv-SE" sz="1400" kern="1200" err="1"/>
            <a:t>description</a:t>
          </a:r>
          <a:endParaRPr lang="sv-SE" sz="1400" kern="1200"/>
        </a:p>
      </dsp:txBody>
      <dsp:txXfrm>
        <a:off x="2198298" y="247571"/>
        <a:ext cx="1715903" cy="465381"/>
      </dsp:txXfrm>
    </dsp:sp>
    <dsp:sp modelId="{FE8705DE-33A5-CC49-8B72-CEBCA52C9198}">
      <dsp:nvSpPr>
        <dsp:cNvPr id="0" name=""/>
        <dsp:cNvSpPr/>
      </dsp:nvSpPr>
      <dsp:spPr>
        <a:xfrm>
          <a:off x="3811857" y="247571"/>
          <a:ext cx="2181284" cy="465381"/>
        </a:xfrm>
        <a:prstGeom prst="chevron">
          <a:avLst/>
        </a:prstGeom>
        <a:solidFill>
          <a:schemeClr val="tx2">
            <a:lumMod val="60000"/>
            <a:lumOff val="40000"/>
          </a:schemeClr>
        </a:solidFill>
        <a:ln w="60325"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sv-SE" sz="1400" kern="1200" err="1"/>
            <a:t>Use</a:t>
          </a:r>
          <a:r>
            <a:rPr lang="sv-SE" sz="1400" kern="1200"/>
            <a:t> </a:t>
          </a:r>
          <a:r>
            <a:rPr lang="sv-SE" sz="1400" kern="1200" err="1"/>
            <a:t>case</a:t>
          </a:r>
          <a:r>
            <a:rPr lang="sv-SE" sz="1400" kern="1200"/>
            <a:t> demo</a:t>
          </a:r>
        </a:p>
      </dsp:txBody>
      <dsp:txXfrm>
        <a:off x="4044548" y="247571"/>
        <a:ext cx="1715903" cy="465381"/>
      </dsp:txXfrm>
    </dsp:sp>
    <dsp:sp modelId="{8DB6E1BA-7106-A04C-A254-95B218AC1394}">
      <dsp:nvSpPr>
        <dsp:cNvPr id="0" name=""/>
        <dsp:cNvSpPr/>
      </dsp:nvSpPr>
      <dsp:spPr>
        <a:xfrm>
          <a:off x="5658086" y="247571"/>
          <a:ext cx="2181284" cy="465381"/>
        </a:xfrm>
        <a:prstGeom prst="chevron">
          <a:avLst/>
        </a:prstGeom>
        <a:solidFill>
          <a:schemeClr val="tx2">
            <a:lumMod val="60000"/>
            <a:lumOff val="40000"/>
          </a:schemeClr>
        </a:solidFill>
        <a:ln w="60325"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sv-SE" sz="1400" kern="1200"/>
            <a:t>User test </a:t>
          </a:r>
          <a:r>
            <a:rPr lang="sv-SE" sz="1400" kern="1200" err="1"/>
            <a:t>results</a:t>
          </a:r>
          <a:endParaRPr lang="sv-SE" sz="1400" kern="1200"/>
        </a:p>
      </dsp:txBody>
      <dsp:txXfrm>
        <a:off x="5890777" y="247571"/>
        <a:ext cx="1715903" cy="465381"/>
      </dsp:txXfrm>
    </dsp:sp>
    <dsp:sp modelId="{0A9FAD59-45C0-9943-9020-A64F13085C13}">
      <dsp:nvSpPr>
        <dsp:cNvPr id="0" name=""/>
        <dsp:cNvSpPr/>
      </dsp:nvSpPr>
      <dsp:spPr>
        <a:xfrm>
          <a:off x="7504238" y="247571"/>
          <a:ext cx="2181284" cy="465381"/>
        </a:xfrm>
        <a:prstGeom prst="chevron">
          <a:avLst/>
        </a:prstGeom>
        <a:solidFill>
          <a:schemeClr val="tx2">
            <a:lumMod val="60000"/>
            <a:lumOff val="40000"/>
          </a:schemeClr>
        </a:solidFill>
        <a:ln w="60325"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sv-SE" sz="1400" kern="1200" err="1"/>
            <a:t>Summary</a:t>
          </a:r>
          <a:endParaRPr lang="sv-SE" sz="1400" kern="1200"/>
        </a:p>
      </dsp:txBody>
      <dsp:txXfrm>
        <a:off x="7736929" y="247571"/>
        <a:ext cx="1715903" cy="46538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FE5A73-C4DF-4B46-938C-1E397D1D18A0}">
      <dsp:nvSpPr>
        <dsp:cNvPr id="0" name=""/>
        <dsp:cNvSpPr/>
      </dsp:nvSpPr>
      <dsp:spPr>
        <a:xfrm>
          <a:off x="119385" y="247571"/>
          <a:ext cx="2181284" cy="465381"/>
        </a:xfrm>
        <a:prstGeom prst="chevron">
          <a:avLst/>
        </a:prstGeom>
        <a:solidFill>
          <a:schemeClr val="tx2">
            <a:lumMod val="60000"/>
            <a:lumOff val="40000"/>
          </a:schemeClr>
        </a:solidFill>
        <a:ln w="60325"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sv-SE" sz="1400" kern="1200" err="1"/>
            <a:t>MedCom</a:t>
          </a:r>
          <a:endParaRPr lang="sv-SE" sz="1400" kern="1200"/>
        </a:p>
      </dsp:txBody>
      <dsp:txXfrm>
        <a:off x="352076" y="247571"/>
        <a:ext cx="1715903" cy="465381"/>
      </dsp:txXfrm>
    </dsp:sp>
    <dsp:sp modelId="{1475D114-1BC7-3A48-9FB3-8C8F798C0C9C}">
      <dsp:nvSpPr>
        <dsp:cNvPr id="0" name=""/>
        <dsp:cNvSpPr/>
      </dsp:nvSpPr>
      <dsp:spPr>
        <a:xfrm>
          <a:off x="1965607" y="247571"/>
          <a:ext cx="2181284" cy="465381"/>
        </a:xfrm>
        <a:prstGeom prst="chevron">
          <a:avLst/>
        </a:prstGeom>
        <a:solidFill>
          <a:schemeClr val="tx2">
            <a:lumMod val="75000"/>
          </a:schemeClr>
        </a:solidFill>
        <a:ln w="60325"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sv-SE" sz="1400" kern="1200"/>
            <a:t>Product </a:t>
          </a:r>
          <a:r>
            <a:rPr lang="sv-SE" sz="1400" kern="1200" err="1"/>
            <a:t>description</a:t>
          </a:r>
          <a:endParaRPr lang="sv-SE" sz="1400" kern="1200"/>
        </a:p>
      </dsp:txBody>
      <dsp:txXfrm>
        <a:off x="2198298" y="247571"/>
        <a:ext cx="1715903" cy="465381"/>
      </dsp:txXfrm>
    </dsp:sp>
    <dsp:sp modelId="{FE8705DE-33A5-CC49-8B72-CEBCA52C9198}">
      <dsp:nvSpPr>
        <dsp:cNvPr id="0" name=""/>
        <dsp:cNvSpPr/>
      </dsp:nvSpPr>
      <dsp:spPr>
        <a:xfrm>
          <a:off x="3811857" y="247571"/>
          <a:ext cx="2181284" cy="465381"/>
        </a:xfrm>
        <a:prstGeom prst="chevron">
          <a:avLst/>
        </a:prstGeom>
        <a:solidFill>
          <a:schemeClr val="tx2">
            <a:lumMod val="60000"/>
            <a:lumOff val="40000"/>
          </a:schemeClr>
        </a:solidFill>
        <a:ln w="60325"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sv-SE" sz="1400" kern="1200" err="1"/>
            <a:t>Use</a:t>
          </a:r>
          <a:r>
            <a:rPr lang="sv-SE" sz="1400" kern="1200"/>
            <a:t> </a:t>
          </a:r>
          <a:r>
            <a:rPr lang="sv-SE" sz="1400" kern="1200" err="1"/>
            <a:t>case</a:t>
          </a:r>
          <a:r>
            <a:rPr lang="sv-SE" sz="1400" kern="1200"/>
            <a:t> demo</a:t>
          </a:r>
        </a:p>
      </dsp:txBody>
      <dsp:txXfrm>
        <a:off x="4044548" y="247571"/>
        <a:ext cx="1715903" cy="465381"/>
      </dsp:txXfrm>
    </dsp:sp>
    <dsp:sp modelId="{8DB6E1BA-7106-A04C-A254-95B218AC1394}">
      <dsp:nvSpPr>
        <dsp:cNvPr id="0" name=""/>
        <dsp:cNvSpPr/>
      </dsp:nvSpPr>
      <dsp:spPr>
        <a:xfrm>
          <a:off x="5658086" y="247571"/>
          <a:ext cx="2181284" cy="465381"/>
        </a:xfrm>
        <a:prstGeom prst="chevron">
          <a:avLst/>
        </a:prstGeom>
        <a:solidFill>
          <a:schemeClr val="tx2">
            <a:lumMod val="60000"/>
            <a:lumOff val="40000"/>
          </a:schemeClr>
        </a:solidFill>
        <a:ln w="60325"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sv-SE" sz="1400" kern="1200"/>
            <a:t>User test </a:t>
          </a:r>
          <a:r>
            <a:rPr lang="sv-SE" sz="1400" kern="1200" err="1"/>
            <a:t>results</a:t>
          </a:r>
          <a:endParaRPr lang="sv-SE" sz="1400" kern="1200"/>
        </a:p>
      </dsp:txBody>
      <dsp:txXfrm>
        <a:off x="5890777" y="247571"/>
        <a:ext cx="1715903" cy="465381"/>
      </dsp:txXfrm>
    </dsp:sp>
    <dsp:sp modelId="{0A9FAD59-45C0-9943-9020-A64F13085C13}">
      <dsp:nvSpPr>
        <dsp:cNvPr id="0" name=""/>
        <dsp:cNvSpPr/>
      </dsp:nvSpPr>
      <dsp:spPr>
        <a:xfrm>
          <a:off x="7504238" y="247571"/>
          <a:ext cx="2181284" cy="465381"/>
        </a:xfrm>
        <a:prstGeom prst="chevron">
          <a:avLst/>
        </a:prstGeom>
        <a:solidFill>
          <a:schemeClr val="tx2">
            <a:lumMod val="60000"/>
            <a:lumOff val="40000"/>
          </a:schemeClr>
        </a:solidFill>
        <a:ln w="60325"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sv-SE" sz="1400" kern="1200" err="1"/>
            <a:t>Summary</a:t>
          </a:r>
          <a:endParaRPr lang="sv-SE" sz="1400" kern="1200"/>
        </a:p>
      </dsp:txBody>
      <dsp:txXfrm>
        <a:off x="7736929" y="247571"/>
        <a:ext cx="1715903" cy="46538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FE5A73-C4DF-4B46-938C-1E397D1D18A0}">
      <dsp:nvSpPr>
        <dsp:cNvPr id="0" name=""/>
        <dsp:cNvSpPr/>
      </dsp:nvSpPr>
      <dsp:spPr>
        <a:xfrm>
          <a:off x="119385" y="247571"/>
          <a:ext cx="2181284" cy="465381"/>
        </a:xfrm>
        <a:prstGeom prst="chevron">
          <a:avLst/>
        </a:prstGeom>
        <a:solidFill>
          <a:schemeClr val="tx2">
            <a:lumMod val="60000"/>
            <a:lumOff val="40000"/>
          </a:schemeClr>
        </a:solidFill>
        <a:ln w="60325"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sv-SE" sz="1400" kern="1200" err="1"/>
            <a:t>MedCom</a:t>
          </a:r>
          <a:endParaRPr lang="sv-SE" sz="1400" kern="1200"/>
        </a:p>
      </dsp:txBody>
      <dsp:txXfrm>
        <a:off x="352076" y="247571"/>
        <a:ext cx="1715903" cy="465381"/>
      </dsp:txXfrm>
    </dsp:sp>
    <dsp:sp modelId="{1475D114-1BC7-3A48-9FB3-8C8F798C0C9C}">
      <dsp:nvSpPr>
        <dsp:cNvPr id="0" name=""/>
        <dsp:cNvSpPr/>
      </dsp:nvSpPr>
      <dsp:spPr>
        <a:xfrm>
          <a:off x="1965607" y="247571"/>
          <a:ext cx="2181284" cy="465381"/>
        </a:xfrm>
        <a:prstGeom prst="chevron">
          <a:avLst/>
        </a:prstGeom>
        <a:solidFill>
          <a:schemeClr val="tx2">
            <a:lumMod val="75000"/>
          </a:schemeClr>
        </a:solidFill>
        <a:ln w="60325"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sv-SE" sz="1400" kern="1200"/>
            <a:t>Product </a:t>
          </a:r>
          <a:r>
            <a:rPr lang="sv-SE" sz="1400" kern="1200" err="1"/>
            <a:t>description</a:t>
          </a:r>
          <a:endParaRPr lang="sv-SE" sz="1400" kern="1200"/>
        </a:p>
      </dsp:txBody>
      <dsp:txXfrm>
        <a:off x="2198298" y="247571"/>
        <a:ext cx="1715903" cy="465381"/>
      </dsp:txXfrm>
    </dsp:sp>
    <dsp:sp modelId="{FE8705DE-33A5-CC49-8B72-CEBCA52C9198}">
      <dsp:nvSpPr>
        <dsp:cNvPr id="0" name=""/>
        <dsp:cNvSpPr/>
      </dsp:nvSpPr>
      <dsp:spPr>
        <a:xfrm>
          <a:off x="3811857" y="247571"/>
          <a:ext cx="2181284" cy="465381"/>
        </a:xfrm>
        <a:prstGeom prst="chevron">
          <a:avLst/>
        </a:prstGeom>
        <a:solidFill>
          <a:schemeClr val="tx2">
            <a:lumMod val="60000"/>
            <a:lumOff val="40000"/>
          </a:schemeClr>
        </a:solidFill>
        <a:ln w="60325"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sv-SE" sz="1400" kern="1200" err="1"/>
            <a:t>Use</a:t>
          </a:r>
          <a:r>
            <a:rPr lang="sv-SE" sz="1400" kern="1200"/>
            <a:t> </a:t>
          </a:r>
          <a:r>
            <a:rPr lang="sv-SE" sz="1400" kern="1200" err="1"/>
            <a:t>case</a:t>
          </a:r>
          <a:r>
            <a:rPr lang="sv-SE" sz="1400" kern="1200"/>
            <a:t> demo</a:t>
          </a:r>
        </a:p>
      </dsp:txBody>
      <dsp:txXfrm>
        <a:off x="4044548" y="247571"/>
        <a:ext cx="1715903" cy="465381"/>
      </dsp:txXfrm>
    </dsp:sp>
    <dsp:sp modelId="{8DB6E1BA-7106-A04C-A254-95B218AC1394}">
      <dsp:nvSpPr>
        <dsp:cNvPr id="0" name=""/>
        <dsp:cNvSpPr/>
      </dsp:nvSpPr>
      <dsp:spPr>
        <a:xfrm>
          <a:off x="5658086" y="247571"/>
          <a:ext cx="2181284" cy="465381"/>
        </a:xfrm>
        <a:prstGeom prst="chevron">
          <a:avLst/>
        </a:prstGeom>
        <a:solidFill>
          <a:schemeClr val="tx2">
            <a:lumMod val="60000"/>
            <a:lumOff val="40000"/>
          </a:schemeClr>
        </a:solidFill>
        <a:ln w="60325"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sv-SE" sz="1400" kern="1200"/>
            <a:t>User test </a:t>
          </a:r>
          <a:r>
            <a:rPr lang="sv-SE" sz="1400" kern="1200" err="1"/>
            <a:t>results</a:t>
          </a:r>
          <a:endParaRPr lang="sv-SE" sz="1400" kern="1200"/>
        </a:p>
      </dsp:txBody>
      <dsp:txXfrm>
        <a:off x="5890777" y="247571"/>
        <a:ext cx="1715903" cy="465381"/>
      </dsp:txXfrm>
    </dsp:sp>
    <dsp:sp modelId="{0A9FAD59-45C0-9943-9020-A64F13085C13}">
      <dsp:nvSpPr>
        <dsp:cNvPr id="0" name=""/>
        <dsp:cNvSpPr/>
      </dsp:nvSpPr>
      <dsp:spPr>
        <a:xfrm>
          <a:off x="7504238" y="247571"/>
          <a:ext cx="2181284" cy="465381"/>
        </a:xfrm>
        <a:prstGeom prst="chevron">
          <a:avLst/>
        </a:prstGeom>
        <a:solidFill>
          <a:schemeClr val="tx2">
            <a:lumMod val="60000"/>
            <a:lumOff val="40000"/>
          </a:schemeClr>
        </a:solidFill>
        <a:ln w="60325"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sv-SE" sz="1400" kern="1200" err="1"/>
            <a:t>Summary</a:t>
          </a:r>
          <a:endParaRPr lang="sv-SE" sz="1400" kern="1200"/>
        </a:p>
      </dsp:txBody>
      <dsp:txXfrm>
        <a:off x="7736929" y="247571"/>
        <a:ext cx="1715903" cy="46538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FE5A73-C4DF-4B46-938C-1E397D1D18A0}">
      <dsp:nvSpPr>
        <dsp:cNvPr id="0" name=""/>
        <dsp:cNvSpPr/>
      </dsp:nvSpPr>
      <dsp:spPr>
        <a:xfrm>
          <a:off x="119385" y="247571"/>
          <a:ext cx="2181284" cy="465381"/>
        </a:xfrm>
        <a:prstGeom prst="chevron">
          <a:avLst/>
        </a:prstGeom>
        <a:solidFill>
          <a:schemeClr val="tx2">
            <a:lumMod val="60000"/>
            <a:lumOff val="40000"/>
          </a:schemeClr>
        </a:solidFill>
        <a:ln w="60325"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sv-SE" sz="1400" kern="1200" err="1"/>
            <a:t>MedCom</a:t>
          </a:r>
          <a:endParaRPr lang="sv-SE" sz="1400" kern="1200"/>
        </a:p>
      </dsp:txBody>
      <dsp:txXfrm>
        <a:off x="352076" y="247571"/>
        <a:ext cx="1715903" cy="465381"/>
      </dsp:txXfrm>
    </dsp:sp>
    <dsp:sp modelId="{1475D114-1BC7-3A48-9FB3-8C8F798C0C9C}">
      <dsp:nvSpPr>
        <dsp:cNvPr id="0" name=""/>
        <dsp:cNvSpPr/>
      </dsp:nvSpPr>
      <dsp:spPr>
        <a:xfrm>
          <a:off x="1965607" y="247571"/>
          <a:ext cx="2181284" cy="465381"/>
        </a:xfrm>
        <a:prstGeom prst="chevron">
          <a:avLst/>
        </a:prstGeom>
        <a:solidFill>
          <a:schemeClr val="tx2">
            <a:lumMod val="60000"/>
            <a:lumOff val="40000"/>
          </a:schemeClr>
        </a:solidFill>
        <a:ln w="60325"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sv-SE" sz="1400" kern="1200"/>
            <a:t>Product </a:t>
          </a:r>
          <a:r>
            <a:rPr lang="sv-SE" sz="1400" kern="1200" err="1"/>
            <a:t>description</a:t>
          </a:r>
          <a:endParaRPr lang="sv-SE" sz="1400" kern="1200"/>
        </a:p>
      </dsp:txBody>
      <dsp:txXfrm>
        <a:off x="2198298" y="247571"/>
        <a:ext cx="1715903" cy="465381"/>
      </dsp:txXfrm>
    </dsp:sp>
    <dsp:sp modelId="{FE8705DE-33A5-CC49-8B72-CEBCA52C9198}">
      <dsp:nvSpPr>
        <dsp:cNvPr id="0" name=""/>
        <dsp:cNvSpPr/>
      </dsp:nvSpPr>
      <dsp:spPr>
        <a:xfrm>
          <a:off x="3811857" y="247571"/>
          <a:ext cx="2181284" cy="465381"/>
        </a:xfrm>
        <a:prstGeom prst="chevron">
          <a:avLst/>
        </a:prstGeom>
        <a:solidFill>
          <a:schemeClr val="tx2">
            <a:lumMod val="75000"/>
          </a:schemeClr>
        </a:solidFill>
        <a:ln w="60325"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sv-SE" sz="1400" kern="1200" err="1"/>
            <a:t>Use</a:t>
          </a:r>
          <a:r>
            <a:rPr lang="sv-SE" sz="1400" kern="1200"/>
            <a:t> </a:t>
          </a:r>
          <a:r>
            <a:rPr lang="sv-SE" sz="1400" kern="1200" err="1"/>
            <a:t>case</a:t>
          </a:r>
          <a:r>
            <a:rPr lang="sv-SE" sz="1400" kern="1200"/>
            <a:t> demo</a:t>
          </a:r>
        </a:p>
      </dsp:txBody>
      <dsp:txXfrm>
        <a:off x="4044548" y="247571"/>
        <a:ext cx="1715903" cy="465381"/>
      </dsp:txXfrm>
    </dsp:sp>
    <dsp:sp modelId="{8DB6E1BA-7106-A04C-A254-95B218AC1394}">
      <dsp:nvSpPr>
        <dsp:cNvPr id="0" name=""/>
        <dsp:cNvSpPr/>
      </dsp:nvSpPr>
      <dsp:spPr>
        <a:xfrm>
          <a:off x="5658086" y="247571"/>
          <a:ext cx="2181284" cy="465381"/>
        </a:xfrm>
        <a:prstGeom prst="chevron">
          <a:avLst/>
        </a:prstGeom>
        <a:solidFill>
          <a:schemeClr val="tx2">
            <a:lumMod val="60000"/>
            <a:lumOff val="40000"/>
          </a:schemeClr>
        </a:solidFill>
        <a:ln w="60325"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sv-SE" sz="1400" kern="1200"/>
            <a:t>User test </a:t>
          </a:r>
          <a:r>
            <a:rPr lang="sv-SE" sz="1400" kern="1200" err="1"/>
            <a:t>results</a:t>
          </a:r>
          <a:endParaRPr lang="sv-SE" sz="1400" kern="1200"/>
        </a:p>
      </dsp:txBody>
      <dsp:txXfrm>
        <a:off x="5890777" y="247571"/>
        <a:ext cx="1715903" cy="465381"/>
      </dsp:txXfrm>
    </dsp:sp>
    <dsp:sp modelId="{0A9FAD59-45C0-9943-9020-A64F13085C13}">
      <dsp:nvSpPr>
        <dsp:cNvPr id="0" name=""/>
        <dsp:cNvSpPr/>
      </dsp:nvSpPr>
      <dsp:spPr>
        <a:xfrm>
          <a:off x="7504238" y="247571"/>
          <a:ext cx="2181284" cy="465381"/>
        </a:xfrm>
        <a:prstGeom prst="chevron">
          <a:avLst/>
        </a:prstGeom>
        <a:solidFill>
          <a:schemeClr val="tx2">
            <a:lumMod val="60000"/>
            <a:lumOff val="40000"/>
          </a:schemeClr>
        </a:solidFill>
        <a:ln w="60325"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sv-SE" sz="1400" kern="1200" err="1"/>
            <a:t>Summary</a:t>
          </a:r>
          <a:endParaRPr lang="sv-SE" sz="1400" kern="1200"/>
        </a:p>
      </dsp:txBody>
      <dsp:txXfrm>
        <a:off x="7736929" y="247571"/>
        <a:ext cx="1715903" cy="46538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FE5A73-C4DF-4B46-938C-1E397D1D18A0}">
      <dsp:nvSpPr>
        <dsp:cNvPr id="0" name=""/>
        <dsp:cNvSpPr/>
      </dsp:nvSpPr>
      <dsp:spPr>
        <a:xfrm>
          <a:off x="119385" y="247571"/>
          <a:ext cx="2181284" cy="465381"/>
        </a:xfrm>
        <a:prstGeom prst="chevron">
          <a:avLst/>
        </a:prstGeom>
        <a:solidFill>
          <a:schemeClr val="tx2">
            <a:lumMod val="60000"/>
            <a:lumOff val="40000"/>
          </a:schemeClr>
        </a:solidFill>
        <a:ln w="60325"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sv-SE" sz="1400" kern="1200" err="1"/>
            <a:t>MedCom</a:t>
          </a:r>
          <a:endParaRPr lang="sv-SE" sz="1400" kern="1200"/>
        </a:p>
      </dsp:txBody>
      <dsp:txXfrm>
        <a:off x="352076" y="247571"/>
        <a:ext cx="1715903" cy="465381"/>
      </dsp:txXfrm>
    </dsp:sp>
    <dsp:sp modelId="{1475D114-1BC7-3A48-9FB3-8C8F798C0C9C}">
      <dsp:nvSpPr>
        <dsp:cNvPr id="0" name=""/>
        <dsp:cNvSpPr/>
      </dsp:nvSpPr>
      <dsp:spPr>
        <a:xfrm>
          <a:off x="1965607" y="247571"/>
          <a:ext cx="2181284" cy="465381"/>
        </a:xfrm>
        <a:prstGeom prst="chevron">
          <a:avLst/>
        </a:prstGeom>
        <a:solidFill>
          <a:schemeClr val="tx2">
            <a:lumMod val="60000"/>
            <a:lumOff val="40000"/>
          </a:schemeClr>
        </a:solidFill>
        <a:ln w="60325"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sv-SE" sz="1400" kern="1200"/>
            <a:t>Product </a:t>
          </a:r>
          <a:r>
            <a:rPr lang="sv-SE" sz="1400" kern="1200" err="1"/>
            <a:t>description</a:t>
          </a:r>
          <a:endParaRPr lang="sv-SE" sz="1400" kern="1200"/>
        </a:p>
      </dsp:txBody>
      <dsp:txXfrm>
        <a:off x="2198298" y="247571"/>
        <a:ext cx="1715903" cy="465381"/>
      </dsp:txXfrm>
    </dsp:sp>
    <dsp:sp modelId="{FE8705DE-33A5-CC49-8B72-CEBCA52C9198}">
      <dsp:nvSpPr>
        <dsp:cNvPr id="0" name=""/>
        <dsp:cNvSpPr/>
      </dsp:nvSpPr>
      <dsp:spPr>
        <a:xfrm>
          <a:off x="3811857" y="247571"/>
          <a:ext cx="2181284" cy="465381"/>
        </a:xfrm>
        <a:prstGeom prst="chevron">
          <a:avLst/>
        </a:prstGeom>
        <a:solidFill>
          <a:schemeClr val="tx2">
            <a:lumMod val="60000"/>
            <a:lumOff val="40000"/>
          </a:schemeClr>
        </a:solidFill>
        <a:ln w="60325"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sv-SE" sz="1400" kern="1200" err="1"/>
            <a:t>Use</a:t>
          </a:r>
          <a:r>
            <a:rPr lang="sv-SE" sz="1400" kern="1200"/>
            <a:t> </a:t>
          </a:r>
          <a:r>
            <a:rPr lang="sv-SE" sz="1400" kern="1200" err="1"/>
            <a:t>case</a:t>
          </a:r>
          <a:r>
            <a:rPr lang="sv-SE" sz="1400" kern="1200"/>
            <a:t> demo</a:t>
          </a:r>
        </a:p>
      </dsp:txBody>
      <dsp:txXfrm>
        <a:off x="4044548" y="247571"/>
        <a:ext cx="1715903" cy="465381"/>
      </dsp:txXfrm>
    </dsp:sp>
    <dsp:sp modelId="{8DB6E1BA-7106-A04C-A254-95B218AC1394}">
      <dsp:nvSpPr>
        <dsp:cNvPr id="0" name=""/>
        <dsp:cNvSpPr/>
      </dsp:nvSpPr>
      <dsp:spPr>
        <a:xfrm>
          <a:off x="5658086" y="247571"/>
          <a:ext cx="2181284" cy="465381"/>
        </a:xfrm>
        <a:prstGeom prst="chevron">
          <a:avLst/>
        </a:prstGeom>
        <a:solidFill>
          <a:schemeClr val="tx2">
            <a:lumMod val="75000"/>
          </a:schemeClr>
        </a:solidFill>
        <a:ln w="60325"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sv-SE" sz="1400" kern="1200"/>
            <a:t>User test </a:t>
          </a:r>
          <a:r>
            <a:rPr lang="sv-SE" sz="1400" kern="1200" err="1"/>
            <a:t>results</a:t>
          </a:r>
          <a:endParaRPr lang="sv-SE" sz="1400" kern="1200"/>
        </a:p>
      </dsp:txBody>
      <dsp:txXfrm>
        <a:off x="5890777" y="247571"/>
        <a:ext cx="1715903" cy="465381"/>
      </dsp:txXfrm>
    </dsp:sp>
    <dsp:sp modelId="{0A9FAD59-45C0-9943-9020-A64F13085C13}">
      <dsp:nvSpPr>
        <dsp:cNvPr id="0" name=""/>
        <dsp:cNvSpPr/>
      </dsp:nvSpPr>
      <dsp:spPr>
        <a:xfrm>
          <a:off x="7504238" y="247571"/>
          <a:ext cx="2181284" cy="465381"/>
        </a:xfrm>
        <a:prstGeom prst="chevron">
          <a:avLst/>
        </a:prstGeom>
        <a:solidFill>
          <a:schemeClr val="tx2">
            <a:lumMod val="60000"/>
            <a:lumOff val="40000"/>
          </a:schemeClr>
        </a:solidFill>
        <a:ln w="60325"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sv-SE" sz="1400" kern="1200" err="1"/>
            <a:t>Summary</a:t>
          </a:r>
          <a:endParaRPr lang="sv-SE" sz="1400" kern="1200"/>
        </a:p>
      </dsp:txBody>
      <dsp:txXfrm>
        <a:off x="7736929" y="247571"/>
        <a:ext cx="1715903" cy="46538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9EF9C6-F178-9A41-ABAF-E86CA83B0823}">
      <dsp:nvSpPr>
        <dsp:cNvPr id="0" name=""/>
        <dsp:cNvSpPr/>
      </dsp:nvSpPr>
      <dsp:spPr>
        <a:xfrm>
          <a:off x="0" y="1291716"/>
          <a:ext cx="6364224" cy="504000"/>
        </a:xfrm>
        <a:prstGeom prst="rect">
          <a:avLst/>
        </a:prstGeom>
        <a:solidFill>
          <a:schemeClr val="lt1">
            <a:alpha val="90000"/>
            <a:hueOff val="0"/>
            <a:satOff val="0"/>
            <a:lumOff val="0"/>
            <a:alphaOff val="0"/>
          </a:schemeClr>
        </a:solidFill>
        <a:ln w="12700" cap="flat" cmpd="sng" algn="ctr">
          <a:solidFill>
            <a:schemeClr val="accent1">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FCE608D-B96A-7F47-88A6-E3887DDDB094}">
      <dsp:nvSpPr>
        <dsp:cNvPr id="0" name=""/>
        <dsp:cNvSpPr/>
      </dsp:nvSpPr>
      <dsp:spPr>
        <a:xfrm>
          <a:off x="318211" y="996515"/>
          <a:ext cx="4454956" cy="590400"/>
        </a:xfrm>
        <a:prstGeom prst="roundRect">
          <a:avLst/>
        </a:prstGeom>
        <a:solidFill>
          <a:schemeClr val="accent1">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387" tIns="0" rIns="168387" bIns="0" numCol="1" spcCol="1270" anchor="ctr" anchorCtr="0">
          <a:noAutofit/>
        </a:bodyPr>
        <a:lstStyle/>
        <a:p>
          <a:pPr marL="0" lvl="0" indent="0" algn="l" defTabSz="889000">
            <a:lnSpc>
              <a:spcPct val="90000"/>
            </a:lnSpc>
            <a:spcBef>
              <a:spcPct val="0"/>
            </a:spcBef>
            <a:spcAft>
              <a:spcPct val="35000"/>
            </a:spcAft>
            <a:buNone/>
          </a:pPr>
          <a:r>
            <a:rPr lang="en-US" sz="2000" kern="1200" dirty="0"/>
            <a:t>Intuitive, fast and reliable</a:t>
          </a:r>
        </a:p>
      </dsp:txBody>
      <dsp:txXfrm>
        <a:off x="347032" y="1025336"/>
        <a:ext cx="4397314" cy="532758"/>
      </dsp:txXfrm>
    </dsp:sp>
    <dsp:sp modelId="{027569E1-BF9F-B54B-9E32-974C7ACAA3D2}">
      <dsp:nvSpPr>
        <dsp:cNvPr id="0" name=""/>
        <dsp:cNvSpPr/>
      </dsp:nvSpPr>
      <dsp:spPr>
        <a:xfrm>
          <a:off x="0" y="2198916"/>
          <a:ext cx="6364224" cy="504000"/>
        </a:xfrm>
        <a:prstGeom prst="rect">
          <a:avLst/>
        </a:prstGeom>
        <a:solidFill>
          <a:schemeClr val="lt1">
            <a:alpha val="90000"/>
            <a:hueOff val="0"/>
            <a:satOff val="0"/>
            <a:lumOff val="0"/>
            <a:alphaOff val="0"/>
          </a:schemeClr>
        </a:solidFill>
        <a:ln w="12700" cap="flat" cmpd="sng" algn="ctr">
          <a:solidFill>
            <a:schemeClr val="accent1">
              <a:shade val="50000"/>
              <a:hueOff val="201247"/>
              <a:satOff val="-4901"/>
              <a:lumOff val="21448"/>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F11465-7EB6-7448-8621-F41DEA25B7A5}">
      <dsp:nvSpPr>
        <dsp:cNvPr id="0" name=""/>
        <dsp:cNvSpPr/>
      </dsp:nvSpPr>
      <dsp:spPr>
        <a:xfrm>
          <a:off x="318211" y="1903716"/>
          <a:ext cx="4454956" cy="590400"/>
        </a:xfrm>
        <a:prstGeom prst="roundRect">
          <a:avLst/>
        </a:prstGeom>
        <a:solidFill>
          <a:schemeClr val="accent1">
            <a:shade val="50000"/>
            <a:hueOff val="201247"/>
            <a:satOff val="-4901"/>
            <a:lumOff val="2144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387" tIns="0" rIns="168387" bIns="0" numCol="1" spcCol="1270" anchor="ctr" anchorCtr="0">
          <a:noAutofit/>
        </a:bodyPr>
        <a:lstStyle/>
        <a:p>
          <a:pPr marL="0" lvl="0" indent="0" algn="l" defTabSz="889000">
            <a:lnSpc>
              <a:spcPct val="90000"/>
            </a:lnSpc>
            <a:spcBef>
              <a:spcPct val="0"/>
            </a:spcBef>
            <a:spcAft>
              <a:spcPct val="35000"/>
            </a:spcAft>
            <a:buNone/>
          </a:pPr>
          <a:r>
            <a:rPr lang="en-US" sz="2000" kern="1200" dirty="0"/>
            <a:t>Expandable product</a:t>
          </a:r>
        </a:p>
      </dsp:txBody>
      <dsp:txXfrm>
        <a:off x="347032" y="1932537"/>
        <a:ext cx="4397314" cy="532758"/>
      </dsp:txXfrm>
    </dsp:sp>
    <dsp:sp modelId="{4AFCF95E-A8D6-514C-B1A3-51C3BE6CE888}">
      <dsp:nvSpPr>
        <dsp:cNvPr id="0" name=""/>
        <dsp:cNvSpPr/>
      </dsp:nvSpPr>
      <dsp:spPr>
        <a:xfrm>
          <a:off x="0" y="3106116"/>
          <a:ext cx="6364224" cy="504000"/>
        </a:xfrm>
        <a:prstGeom prst="rect">
          <a:avLst/>
        </a:prstGeom>
        <a:solidFill>
          <a:schemeClr val="lt1">
            <a:alpha val="90000"/>
            <a:hueOff val="0"/>
            <a:satOff val="0"/>
            <a:lumOff val="0"/>
            <a:alphaOff val="0"/>
          </a:schemeClr>
        </a:solidFill>
        <a:ln w="12700" cap="flat" cmpd="sng" algn="ctr">
          <a:solidFill>
            <a:schemeClr val="accent1">
              <a:shade val="50000"/>
              <a:hueOff val="402493"/>
              <a:satOff val="-9802"/>
              <a:lumOff val="42896"/>
              <a:alphaOff val="0"/>
            </a:schemeClr>
          </a:solidFill>
          <a:prstDash val="solid"/>
          <a:miter lim="800000"/>
        </a:ln>
        <a:effectLst/>
      </dsp:spPr>
      <dsp:style>
        <a:lnRef idx="2">
          <a:scrgbClr r="0" g="0" b="0"/>
        </a:lnRef>
        <a:fillRef idx="1">
          <a:scrgbClr r="0" g="0" b="0"/>
        </a:fillRef>
        <a:effectRef idx="0">
          <a:scrgbClr r="0" g="0" b="0"/>
        </a:effectRef>
        <a:fontRef idx="minor"/>
      </dsp:style>
    </dsp:sp>
    <dsp:sp modelId="{6696C4C1-6733-7549-A813-4D9FFED4D089}">
      <dsp:nvSpPr>
        <dsp:cNvPr id="0" name=""/>
        <dsp:cNvSpPr/>
      </dsp:nvSpPr>
      <dsp:spPr>
        <a:xfrm>
          <a:off x="318211" y="2810916"/>
          <a:ext cx="4454956" cy="590400"/>
        </a:xfrm>
        <a:prstGeom prst="roundRect">
          <a:avLst/>
        </a:prstGeom>
        <a:solidFill>
          <a:schemeClr val="accent1">
            <a:shade val="50000"/>
            <a:hueOff val="402493"/>
            <a:satOff val="-9802"/>
            <a:lumOff val="428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387" tIns="0" rIns="168387" bIns="0" numCol="1" spcCol="1270" anchor="ctr" anchorCtr="0">
          <a:noAutofit/>
        </a:bodyPr>
        <a:lstStyle/>
        <a:p>
          <a:pPr marL="0" lvl="0" indent="0" algn="l" defTabSz="889000">
            <a:lnSpc>
              <a:spcPct val="90000"/>
            </a:lnSpc>
            <a:spcBef>
              <a:spcPct val="0"/>
            </a:spcBef>
            <a:spcAft>
              <a:spcPct val="35000"/>
            </a:spcAft>
            <a:buNone/>
          </a:pPr>
          <a:r>
            <a:rPr lang="en-US" sz="2000" kern="1200" dirty="0"/>
            <a:t>Great potential for more medical areas</a:t>
          </a:r>
        </a:p>
      </dsp:txBody>
      <dsp:txXfrm>
        <a:off x="347032" y="2839737"/>
        <a:ext cx="4397314" cy="532758"/>
      </dsp:txXfrm>
    </dsp:sp>
    <dsp:sp modelId="{F3713C15-1EAE-0B41-963D-051A50C3A78F}">
      <dsp:nvSpPr>
        <dsp:cNvPr id="0" name=""/>
        <dsp:cNvSpPr/>
      </dsp:nvSpPr>
      <dsp:spPr>
        <a:xfrm>
          <a:off x="0" y="4013316"/>
          <a:ext cx="6364224" cy="504000"/>
        </a:xfrm>
        <a:prstGeom prst="rect">
          <a:avLst/>
        </a:prstGeom>
        <a:solidFill>
          <a:schemeClr val="lt1">
            <a:alpha val="90000"/>
            <a:hueOff val="0"/>
            <a:satOff val="0"/>
            <a:lumOff val="0"/>
            <a:alphaOff val="0"/>
          </a:schemeClr>
        </a:solidFill>
        <a:ln w="12700" cap="flat" cmpd="sng" algn="ctr">
          <a:solidFill>
            <a:schemeClr val="accent1">
              <a:shade val="50000"/>
              <a:hueOff val="201247"/>
              <a:satOff val="-4901"/>
              <a:lumOff val="21448"/>
              <a:alphaOff val="0"/>
            </a:schemeClr>
          </a:solidFill>
          <a:prstDash val="solid"/>
          <a:miter lim="800000"/>
        </a:ln>
        <a:effectLst/>
      </dsp:spPr>
      <dsp:style>
        <a:lnRef idx="2">
          <a:scrgbClr r="0" g="0" b="0"/>
        </a:lnRef>
        <a:fillRef idx="1">
          <a:scrgbClr r="0" g="0" b="0"/>
        </a:fillRef>
        <a:effectRef idx="0">
          <a:scrgbClr r="0" g="0" b="0"/>
        </a:effectRef>
        <a:fontRef idx="minor"/>
      </dsp:style>
    </dsp:sp>
    <dsp:sp modelId="{993BE085-655B-FA48-9BAC-9CACBF95BB57}">
      <dsp:nvSpPr>
        <dsp:cNvPr id="0" name=""/>
        <dsp:cNvSpPr/>
      </dsp:nvSpPr>
      <dsp:spPr>
        <a:xfrm>
          <a:off x="318211" y="3718116"/>
          <a:ext cx="4454956" cy="590400"/>
        </a:xfrm>
        <a:prstGeom prst="roundRect">
          <a:avLst/>
        </a:prstGeom>
        <a:solidFill>
          <a:schemeClr val="accent1">
            <a:shade val="50000"/>
            <a:hueOff val="201247"/>
            <a:satOff val="-4901"/>
            <a:lumOff val="2144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387" tIns="0" rIns="168387" bIns="0" numCol="1" spcCol="1270" anchor="ctr" anchorCtr="0">
          <a:noAutofit/>
        </a:bodyPr>
        <a:lstStyle/>
        <a:p>
          <a:pPr marL="0" lvl="0" indent="0" algn="l" defTabSz="889000">
            <a:lnSpc>
              <a:spcPct val="90000"/>
            </a:lnSpc>
            <a:spcBef>
              <a:spcPct val="0"/>
            </a:spcBef>
            <a:spcAft>
              <a:spcPct val="35000"/>
            </a:spcAft>
            <a:buNone/>
          </a:pPr>
          <a:r>
            <a:rPr lang="en-US" sz="2000" kern="1200" dirty="0"/>
            <a:t>Positive response from test users</a:t>
          </a:r>
        </a:p>
      </dsp:txBody>
      <dsp:txXfrm>
        <a:off x="347032" y="3746937"/>
        <a:ext cx="4397314" cy="53275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FE5A73-C4DF-4B46-938C-1E397D1D18A0}">
      <dsp:nvSpPr>
        <dsp:cNvPr id="0" name=""/>
        <dsp:cNvSpPr/>
      </dsp:nvSpPr>
      <dsp:spPr>
        <a:xfrm>
          <a:off x="119385" y="247571"/>
          <a:ext cx="2181284" cy="465381"/>
        </a:xfrm>
        <a:prstGeom prst="chevron">
          <a:avLst/>
        </a:prstGeom>
        <a:solidFill>
          <a:schemeClr val="tx2">
            <a:lumMod val="60000"/>
            <a:lumOff val="40000"/>
          </a:schemeClr>
        </a:solidFill>
        <a:ln w="60325"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sv-SE" sz="1400" kern="1200" err="1"/>
            <a:t>MedCom</a:t>
          </a:r>
          <a:endParaRPr lang="sv-SE" sz="1400" kern="1200"/>
        </a:p>
      </dsp:txBody>
      <dsp:txXfrm>
        <a:off x="352076" y="247571"/>
        <a:ext cx="1715903" cy="465381"/>
      </dsp:txXfrm>
    </dsp:sp>
    <dsp:sp modelId="{1475D114-1BC7-3A48-9FB3-8C8F798C0C9C}">
      <dsp:nvSpPr>
        <dsp:cNvPr id="0" name=""/>
        <dsp:cNvSpPr/>
      </dsp:nvSpPr>
      <dsp:spPr>
        <a:xfrm>
          <a:off x="1965607" y="247571"/>
          <a:ext cx="2181284" cy="465381"/>
        </a:xfrm>
        <a:prstGeom prst="chevron">
          <a:avLst/>
        </a:prstGeom>
        <a:solidFill>
          <a:schemeClr val="tx2">
            <a:lumMod val="60000"/>
            <a:lumOff val="40000"/>
          </a:schemeClr>
        </a:solidFill>
        <a:ln w="60325"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sv-SE" sz="1400" kern="1200"/>
            <a:t>Product </a:t>
          </a:r>
          <a:r>
            <a:rPr lang="sv-SE" sz="1400" kern="1200" err="1"/>
            <a:t>description</a:t>
          </a:r>
          <a:endParaRPr lang="sv-SE" sz="1400" kern="1200"/>
        </a:p>
      </dsp:txBody>
      <dsp:txXfrm>
        <a:off x="2198298" y="247571"/>
        <a:ext cx="1715903" cy="465381"/>
      </dsp:txXfrm>
    </dsp:sp>
    <dsp:sp modelId="{FE8705DE-33A5-CC49-8B72-CEBCA52C9198}">
      <dsp:nvSpPr>
        <dsp:cNvPr id="0" name=""/>
        <dsp:cNvSpPr/>
      </dsp:nvSpPr>
      <dsp:spPr>
        <a:xfrm>
          <a:off x="3811857" y="247571"/>
          <a:ext cx="2181284" cy="465381"/>
        </a:xfrm>
        <a:prstGeom prst="chevron">
          <a:avLst/>
        </a:prstGeom>
        <a:solidFill>
          <a:schemeClr val="tx2">
            <a:lumMod val="60000"/>
            <a:lumOff val="40000"/>
          </a:schemeClr>
        </a:solidFill>
        <a:ln w="60325"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sv-SE" sz="1400" kern="1200" err="1"/>
            <a:t>Use</a:t>
          </a:r>
          <a:r>
            <a:rPr lang="sv-SE" sz="1400" kern="1200"/>
            <a:t> </a:t>
          </a:r>
          <a:r>
            <a:rPr lang="sv-SE" sz="1400" kern="1200" err="1"/>
            <a:t>case</a:t>
          </a:r>
          <a:r>
            <a:rPr lang="sv-SE" sz="1400" kern="1200"/>
            <a:t> demo</a:t>
          </a:r>
        </a:p>
      </dsp:txBody>
      <dsp:txXfrm>
        <a:off x="4044548" y="247571"/>
        <a:ext cx="1715903" cy="465381"/>
      </dsp:txXfrm>
    </dsp:sp>
    <dsp:sp modelId="{8DB6E1BA-7106-A04C-A254-95B218AC1394}">
      <dsp:nvSpPr>
        <dsp:cNvPr id="0" name=""/>
        <dsp:cNvSpPr/>
      </dsp:nvSpPr>
      <dsp:spPr>
        <a:xfrm>
          <a:off x="5658086" y="247571"/>
          <a:ext cx="2181284" cy="465381"/>
        </a:xfrm>
        <a:prstGeom prst="chevron">
          <a:avLst/>
        </a:prstGeom>
        <a:solidFill>
          <a:schemeClr val="tx2">
            <a:lumMod val="60000"/>
            <a:lumOff val="40000"/>
          </a:schemeClr>
        </a:solidFill>
        <a:ln w="60325"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sv-SE" sz="1400" kern="1200"/>
            <a:t>User test </a:t>
          </a:r>
          <a:r>
            <a:rPr lang="sv-SE" sz="1400" kern="1200" err="1"/>
            <a:t>results</a:t>
          </a:r>
          <a:endParaRPr lang="sv-SE" sz="1400" kern="1200"/>
        </a:p>
      </dsp:txBody>
      <dsp:txXfrm>
        <a:off x="5890777" y="247571"/>
        <a:ext cx="1715903" cy="465381"/>
      </dsp:txXfrm>
    </dsp:sp>
    <dsp:sp modelId="{0A9FAD59-45C0-9943-9020-A64F13085C13}">
      <dsp:nvSpPr>
        <dsp:cNvPr id="0" name=""/>
        <dsp:cNvSpPr/>
      </dsp:nvSpPr>
      <dsp:spPr>
        <a:xfrm>
          <a:off x="7504238" y="247571"/>
          <a:ext cx="2181284" cy="465381"/>
        </a:xfrm>
        <a:prstGeom prst="chevron">
          <a:avLst/>
        </a:prstGeom>
        <a:solidFill>
          <a:schemeClr val="tx2">
            <a:lumMod val="75000"/>
          </a:schemeClr>
        </a:solidFill>
        <a:ln w="60325"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sv-SE" sz="1400" kern="1200" err="1"/>
            <a:t>Summary</a:t>
          </a:r>
          <a:endParaRPr lang="sv-SE" sz="1400" kern="1200"/>
        </a:p>
      </dsp:txBody>
      <dsp:txXfrm>
        <a:off x="7736929" y="247571"/>
        <a:ext cx="1715903" cy="46538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C584CA-8745-4B2B-88D9-595C27B79128}" type="datetimeFigureOut">
              <a:rPr lang="sv-SE" smtClean="0"/>
              <a:t>2019-12-12</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4A4D63-9238-44F1-BAF8-4DDBB5FF17D6}" type="slidenum">
              <a:rPr lang="sv-SE" smtClean="0"/>
              <a:t>‹#›</a:t>
            </a:fld>
            <a:endParaRPr lang="sv-SE"/>
          </a:p>
        </p:txBody>
      </p:sp>
    </p:spTree>
    <p:extLst>
      <p:ext uri="{BB962C8B-B14F-4D97-AF65-F5344CB8AC3E}">
        <p14:creationId xmlns:p14="http://schemas.microsoft.com/office/powerpoint/2010/main" val="3646188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a:p>
        </p:txBody>
      </p:sp>
      <p:sp>
        <p:nvSpPr>
          <p:cNvPr id="4" name="Platshållare för bildnummer 3"/>
          <p:cNvSpPr>
            <a:spLocks noGrp="1"/>
          </p:cNvSpPr>
          <p:nvPr>
            <p:ph type="sldNum" sz="quarter" idx="5"/>
          </p:nvPr>
        </p:nvSpPr>
        <p:spPr/>
        <p:txBody>
          <a:bodyPr/>
          <a:lstStyle/>
          <a:p>
            <a:fld id="{C84A4D63-9238-44F1-BAF8-4DDBB5FF17D6}" type="slidenum">
              <a:rPr lang="sv-SE" smtClean="0"/>
              <a:t>1</a:t>
            </a:fld>
            <a:endParaRPr lang="sv-SE"/>
          </a:p>
        </p:txBody>
      </p:sp>
    </p:spTree>
    <p:extLst>
      <p:ext uri="{BB962C8B-B14F-4D97-AF65-F5344CB8AC3E}">
        <p14:creationId xmlns:p14="http://schemas.microsoft.com/office/powerpoint/2010/main" val="2561228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ATT TRYCKA PÅ</a:t>
            </a:r>
          </a:p>
          <a:p>
            <a:pPr marL="171450" indent="-171450">
              <a:buFont typeface="Arial" panose="020B0604020202020204" pitchFamily="34" charset="0"/>
              <a:buChar char="•"/>
            </a:pPr>
            <a:r>
              <a:rPr lang="sv-SE" dirty="0"/>
              <a:t>Direkt respons vid formulärfel</a:t>
            </a:r>
          </a:p>
          <a:p>
            <a:pPr marL="171450" indent="-171450">
              <a:buFont typeface="Arial" panose="020B0604020202020204" pitchFamily="34" charset="0"/>
              <a:buChar char="•"/>
            </a:pPr>
            <a:r>
              <a:rPr lang="sv-SE" dirty="0"/>
              <a:t>Progress-bar som visar var i processen du är</a:t>
            </a:r>
          </a:p>
          <a:p>
            <a:pPr marL="171450" indent="-171450">
              <a:buFont typeface="Arial" panose="020B0604020202020204" pitchFamily="34" charset="0"/>
              <a:buChar char="•"/>
            </a:pPr>
            <a:r>
              <a:rPr lang="sv-SE" dirty="0"/>
              <a:t>Hämta ärende info faxades innan</a:t>
            </a:r>
          </a:p>
          <a:p>
            <a:pPr marL="171450" indent="-171450">
              <a:buFont typeface="Arial" panose="020B0604020202020204" pitchFamily="34" charset="0"/>
              <a:buChar char="•"/>
            </a:pPr>
            <a:endParaRPr lang="sv-SE" dirty="0"/>
          </a:p>
        </p:txBody>
      </p:sp>
      <p:sp>
        <p:nvSpPr>
          <p:cNvPr id="4" name="Slide Number Placeholder 3"/>
          <p:cNvSpPr>
            <a:spLocks noGrp="1"/>
          </p:cNvSpPr>
          <p:nvPr>
            <p:ph type="sldNum" sz="quarter" idx="5"/>
          </p:nvPr>
        </p:nvSpPr>
        <p:spPr/>
        <p:txBody>
          <a:bodyPr/>
          <a:lstStyle/>
          <a:p>
            <a:fld id="{C84A4D63-9238-44F1-BAF8-4DDBB5FF17D6}" type="slidenum">
              <a:rPr lang="sv-SE" smtClean="0"/>
              <a:t>10</a:t>
            </a:fld>
            <a:endParaRPr lang="sv-SE"/>
          </a:p>
        </p:txBody>
      </p:sp>
    </p:spTree>
    <p:extLst>
      <p:ext uri="{BB962C8B-B14F-4D97-AF65-F5344CB8AC3E}">
        <p14:creationId xmlns:p14="http://schemas.microsoft.com/office/powerpoint/2010/main" val="1537402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a:buFontTx/>
              <a:buChar char="-"/>
            </a:pPr>
            <a:r>
              <a:rPr lang="en-US" dirty="0"/>
              <a:t>We conducted tests on doctors.</a:t>
            </a:r>
          </a:p>
          <a:p>
            <a:pPr lvl="1">
              <a:buFontTx/>
              <a:buChar char="-"/>
            </a:pPr>
            <a:r>
              <a:rPr lang="en-US" dirty="0"/>
              <a:t>One of them was the SUS (system usability scale) -test where we received a score of 93,3 our of 100, where a score over 90 is considered excellent.</a:t>
            </a:r>
            <a:endParaRPr lang="en-US" dirty="0">
              <a:cs typeface="Calibri"/>
            </a:endParaRPr>
          </a:p>
          <a:p>
            <a:pPr lvl="1">
              <a:buFontTx/>
              <a:buChar char="-"/>
            </a:pPr>
            <a:r>
              <a:rPr lang="en-US"/>
              <a:t>We also asked the doctors to rate the professionality and overall rating on the application from a scale from 1 to 5 and we received 4,67 on professionality and 4,33 in overall rating.</a:t>
            </a:r>
            <a:endParaRPr lang="en-US">
              <a:cs typeface="Calibri" panose="020F0502020204030204"/>
            </a:endParaRPr>
          </a:p>
          <a:p>
            <a:pPr>
              <a:buFontTx/>
              <a:buChar char="-"/>
            </a:pPr>
            <a:endParaRPr lang="en-US"/>
          </a:p>
          <a:p>
            <a:pPr>
              <a:buFontTx/>
              <a:buChar char="-"/>
            </a:pPr>
            <a:r>
              <a:rPr lang="en-US" dirty="0"/>
              <a:t>Users have seen potentials in using the product in other areas than for burn injuries as well:</a:t>
            </a:r>
            <a:endParaRPr lang="en-US" dirty="0">
              <a:cs typeface="Calibri"/>
            </a:endParaRPr>
          </a:p>
          <a:p>
            <a:pPr marL="0" indent="0">
              <a:buNone/>
            </a:pPr>
            <a:r>
              <a:rPr lang="en-US" dirty="0"/>
              <a:t>	- Plastic surgery</a:t>
            </a:r>
            <a:endParaRPr lang="en-US" dirty="0">
              <a:cs typeface="Calibri"/>
            </a:endParaRPr>
          </a:p>
          <a:p>
            <a:pPr marL="0" indent="0">
              <a:buNone/>
            </a:pPr>
            <a:r>
              <a:rPr lang="en-US" dirty="0"/>
              <a:t>	- Oral and maxillofacial surgery</a:t>
            </a:r>
            <a:endParaRPr lang="en-US" dirty="0">
              <a:cs typeface="Calibri"/>
            </a:endParaRPr>
          </a:p>
          <a:p>
            <a:pPr marL="0" indent="0">
              <a:buNone/>
            </a:pPr>
            <a:r>
              <a:rPr lang="en-US" dirty="0"/>
              <a:t>	- </a:t>
            </a:r>
            <a:r>
              <a:rPr lang="en-US" dirty="0" err="1"/>
              <a:t>Chiroplasty</a:t>
            </a:r>
            <a:r>
              <a:rPr lang="en-US" dirty="0"/>
              <a:t> and orthopedic surgery</a:t>
            </a:r>
            <a:endParaRPr lang="en-US" dirty="0">
              <a:cs typeface="Calibri"/>
            </a:endParaRPr>
          </a:p>
          <a:p>
            <a:pPr marL="0" indent="0">
              <a:buNone/>
            </a:pPr>
            <a:endParaRPr lang="en-US"/>
          </a:p>
          <a:p>
            <a:pPr>
              <a:buFontTx/>
              <a:buChar char="-"/>
            </a:pPr>
            <a:r>
              <a:rPr lang="en-US" dirty="0"/>
              <a:t> Some other comments we </a:t>
            </a:r>
            <a:r>
              <a:rPr lang="en-US" dirty="0" err="1"/>
              <a:t>revieced</a:t>
            </a:r>
            <a:r>
              <a:rPr lang="en-US" dirty="0"/>
              <a:t> on the application:</a:t>
            </a:r>
            <a:endParaRPr lang="en-US" dirty="0">
              <a:cs typeface="Calibri"/>
            </a:endParaRPr>
          </a:p>
          <a:p>
            <a:pPr marL="0" marR="0" lvl="0" indent="0" algn="l" defTabSz="914400" rtl="0" eaLnBrk="1" fontAlgn="auto" latinLnBrk="0" hangingPunct="1">
              <a:lnSpc>
                <a:spcPct val="100000"/>
              </a:lnSpc>
              <a:spcBef>
                <a:spcPts val="0"/>
              </a:spcBef>
              <a:spcAft>
                <a:spcPts val="0"/>
              </a:spcAft>
              <a:buClrTx/>
              <a:buSzTx/>
              <a:buFontTx/>
              <a:buChar char="-"/>
              <a:tabLst/>
              <a:defRPr/>
            </a:pPr>
            <a:r>
              <a:rPr lang="en-US" dirty="0"/>
              <a:t>“</a:t>
            </a:r>
            <a:r>
              <a:rPr lang="sv-SE" dirty="0"/>
              <a:t>The </a:t>
            </a:r>
            <a:r>
              <a:rPr lang="sv-SE" dirty="0" err="1"/>
              <a:t>application</a:t>
            </a:r>
            <a:r>
              <a:rPr lang="sv-SE" dirty="0"/>
              <a:t> </a:t>
            </a:r>
            <a:r>
              <a:rPr lang="sv-SE" dirty="0" err="1"/>
              <a:t>was</a:t>
            </a:r>
            <a:r>
              <a:rPr lang="sv-SE" dirty="0"/>
              <a:t> simple to </a:t>
            </a:r>
            <a:r>
              <a:rPr lang="sv-SE" dirty="0" err="1"/>
              <a:t>use</a:t>
            </a:r>
            <a:r>
              <a:rPr lang="sv-SE" dirty="0"/>
              <a:t>”</a:t>
            </a:r>
            <a:endParaRPr lang="en-US" dirty="0"/>
          </a:p>
          <a:p>
            <a:pPr marL="0" marR="0" lvl="0" indent="0" algn="l" defTabSz="914400" rtl="0" eaLnBrk="1" fontAlgn="auto" latinLnBrk="0" hangingPunct="1">
              <a:lnSpc>
                <a:spcPct val="100000"/>
              </a:lnSpc>
              <a:spcBef>
                <a:spcPts val="0"/>
              </a:spcBef>
              <a:spcAft>
                <a:spcPts val="0"/>
              </a:spcAft>
              <a:buClrTx/>
              <a:buSzTx/>
              <a:buFontTx/>
              <a:buChar char="-"/>
              <a:tabLst/>
              <a:defRPr/>
            </a:pPr>
            <a:r>
              <a:rPr lang="sv-SE" dirty="0"/>
              <a:t>”</a:t>
            </a:r>
            <a:r>
              <a:rPr lang="sv-SE" dirty="0" err="1"/>
              <a:t>Very</a:t>
            </a:r>
            <a:r>
              <a:rPr lang="sv-SE" dirty="0"/>
              <a:t> </a:t>
            </a:r>
            <a:r>
              <a:rPr lang="sv-SE" dirty="0" err="1"/>
              <a:t>handy</a:t>
            </a:r>
            <a:r>
              <a:rPr lang="sv-SE" dirty="0"/>
              <a:t> </a:t>
            </a:r>
            <a:r>
              <a:rPr lang="sv-SE" dirty="0" err="1"/>
              <a:t>application</a:t>
            </a:r>
            <a:r>
              <a:rPr lang="sv-SE" dirty="0"/>
              <a:t>, </a:t>
            </a:r>
            <a:r>
              <a:rPr lang="sv-SE" dirty="0" err="1"/>
              <a:t>it’s</a:t>
            </a:r>
            <a:r>
              <a:rPr lang="sv-SE" dirty="0"/>
              <a:t> </a:t>
            </a:r>
            <a:r>
              <a:rPr lang="sv-SE" dirty="0" err="1"/>
              <a:t>clear</a:t>
            </a:r>
            <a:r>
              <a:rPr lang="sv-SE" dirty="0"/>
              <a:t> </a:t>
            </a:r>
            <a:r>
              <a:rPr lang="sv-SE" dirty="0" err="1"/>
              <a:t>that</a:t>
            </a:r>
            <a:r>
              <a:rPr lang="sv-SE" dirty="0"/>
              <a:t> it </a:t>
            </a:r>
            <a:r>
              <a:rPr lang="sv-SE" dirty="0" err="1"/>
              <a:t>will</a:t>
            </a:r>
            <a:r>
              <a:rPr lang="sv-SE" dirty="0"/>
              <a:t> be </a:t>
            </a:r>
            <a:r>
              <a:rPr lang="sv-SE" dirty="0" err="1"/>
              <a:t>useful</a:t>
            </a:r>
            <a:r>
              <a:rPr lang="sv-SE" dirty="0"/>
              <a:t>”</a:t>
            </a:r>
            <a:endParaRPr lang="sv-SE" dirty="0">
              <a:cs typeface="Calibri"/>
            </a:endParaRPr>
          </a:p>
          <a:p>
            <a:pPr marL="0" marR="0" lvl="0" indent="0" algn="l" defTabSz="914400" rtl="0" eaLnBrk="1" fontAlgn="auto" latinLnBrk="0" hangingPunct="1">
              <a:lnSpc>
                <a:spcPct val="100000"/>
              </a:lnSpc>
              <a:spcBef>
                <a:spcPts val="0"/>
              </a:spcBef>
              <a:spcAft>
                <a:spcPts val="0"/>
              </a:spcAft>
              <a:buClrTx/>
              <a:buSzTx/>
              <a:buFontTx/>
              <a:buChar char="-"/>
              <a:tabLst/>
              <a:defRPr/>
            </a:pPr>
            <a:endParaRPr lang="sv-SE"/>
          </a:p>
        </p:txBody>
      </p:sp>
      <p:sp>
        <p:nvSpPr>
          <p:cNvPr id="4" name="Platshållare för bildnummer 3"/>
          <p:cNvSpPr>
            <a:spLocks noGrp="1"/>
          </p:cNvSpPr>
          <p:nvPr>
            <p:ph type="sldNum" sz="quarter" idx="5"/>
          </p:nvPr>
        </p:nvSpPr>
        <p:spPr/>
        <p:txBody>
          <a:bodyPr/>
          <a:lstStyle/>
          <a:p>
            <a:fld id="{C84A4D63-9238-44F1-BAF8-4DDBB5FF17D6}" type="slidenum">
              <a:rPr lang="sv-SE" smtClean="0"/>
              <a:t>11</a:t>
            </a:fld>
            <a:endParaRPr lang="sv-SE"/>
          </a:p>
        </p:txBody>
      </p:sp>
    </p:spTree>
    <p:extLst>
      <p:ext uri="{BB962C8B-B14F-4D97-AF65-F5344CB8AC3E}">
        <p14:creationId xmlns:p14="http://schemas.microsoft.com/office/powerpoint/2010/main" val="2272655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In </a:t>
            </a:r>
            <a:r>
              <a:rPr lang="sv-SE" dirty="0" err="1"/>
              <a:t>conclusion</a:t>
            </a:r>
            <a:r>
              <a:rPr lang="sv-SE" dirty="0"/>
              <a:t>, </a:t>
            </a:r>
            <a:r>
              <a:rPr lang="sv-SE" dirty="0" err="1"/>
              <a:t>you</a:t>
            </a:r>
            <a:r>
              <a:rPr lang="sv-SE" dirty="0"/>
              <a:t> </a:t>
            </a:r>
            <a:r>
              <a:rPr lang="sv-SE" dirty="0" err="1"/>
              <a:t>might</a:t>
            </a:r>
            <a:r>
              <a:rPr lang="sv-SE" dirty="0"/>
              <a:t> be </a:t>
            </a:r>
            <a:r>
              <a:rPr lang="sv-SE" dirty="0" err="1"/>
              <a:t>tired</a:t>
            </a:r>
            <a:r>
              <a:rPr lang="sv-SE" dirty="0"/>
              <a:t> </a:t>
            </a:r>
            <a:r>
              <a:rPr lang="sv-SE" dirty="0" err="1"/>
              <a:t>of</a:t>
            </a:r>
            <a:r>
              <a:rPr lang="sv-SE" dirty="0"/>
              <a:t> hearing </a:t>
            </a:r>
            <a:r>
              <a:rPr lang="sv-SE" dirty="0" err="1"/>
              <a:t>but</a:t>
            </a:r>
            <a:r>
              <a:rPr lang="sv-SE" dirty="0"/>
              <a:t>… </a:t>
            </a:r>
            <a:r>
              <a:rPr lang="sv-SE" dirty="0" err="1"/>
              <a:t>We’ve</a:t>
            </a:r>
            <a:r>
              <a:rPr lang="sv-SE" dirty="0"/>
              <a:t> got a </a:t>
            </a:r>
            <a:r>
              <a:rPr lang="sv-SE" dirty="0" err="1"/>
              <a:t>product</a:t>
            </a:r>
            <a:r>
              <a:rPr lang="sv-SE" dirty="0"/>
              <a:t> </a:t>
            </a:r>
            <a:r>
              <a:rPr lang="sv-SE" dirty="0" err="1"/>
              <a:t>that</a:t>
            </a:r>
            <a:r>
              <a:rPr lang="sv-SE" dirty="0"/>
              <a:t> is Intuitive, fast and </a:t>
            </a:r>
            <a:r>
              <a:rPr lang="sv-SE" dirty="0" err="1"/>
              <a:t>reliable</a:t>
            </a:r>
            <a:r>
              <a:rPr lang="sv-SE" dirty="0"/>
              <a:t>! </a:t>
            </a:r>
            <a:r>
              <a:rPr lang="sv-SE" dirty="0" err="1"/>
              <a:t>We</a:t>
            </a:r>
            <a:r>
              <a:rPr lang="sv-SE" dirty="0"/>
              <a:t> </a:t>
            </a:r>
            <a:r>
              <a:rPr lang="sv-SE" dirty="0" err="1"/>
              <a:t>have</a:t>
            </a:r>
            <a:r>
              <a:rPr lang="sv-SE" dirty="0"/>
              <a:t> </a:t>
            </a:r>
            <a:r>
              <a:rPr lang="sv-SE" dirty="0" err="1"/>
              <a:t>built</a:t>
            </a:r>
            <a:r>
              <a:rPr lang="sv-SE" dirty="0"/>
              <a:t> it </a:t>
            </a:r>
            <a:r>
              <a:rPr lang="sv-SE" dirty="0" err="1"/>
              <a:t>using</a:t>
            </a:r>
            <a:r>
              <a:rPr lang="sv-SE" dirty="0"/>
              <a:t> modern and </a:t>
            </a:r>
            <a:r>
              <a:rPr lang="sv-SE" dirty="0" err="1"/>
              <a:t>recognizable</a:t>
            </a:r>
            <a:r>
              <a:rPr lang="sv-SE" dirty="0"/>
              <a:t> </a:t>
            </a:r>
            <a:r>
              <a:rPr lang="sv-SE" dirty="0" err="1"/>
              <a:t>frameworks</a:t>
            </a:r>
            <a:r>
              <a:rPr lang="sv-SE" dirty="0"/>
              <a:t> </a:t>
            </a:r>
            <a:r>
              <a:rPr lang="sv-SE" dirty="0" err="1"/>
              <a:t>that</a:t>
            </a:r>
            <a:r>
              <a:rPr lang="sv-SE" dirty="0"/>
              <a:t> has </a:t>
            </a:r>
            <a:r>
              <a:rPr lang="sv-SE" dirty="0" err="1"/>
              <a:t>allowed</a:t>
            </a:r>
            <a:r>
              <a:rPr lang="sv-SE" dirty="0"/>
              <a:t> </a:t>
            </a:r>
            <a:r>
              <a:rPr lang="sv-SE" dirty="0" err="1"/>
              <a:t>us</a:t>
            </a:r>
            <a:r>
              <a:rPr lang="sv-SE" dirty="0"/>
              <a:t> to make it </a:t>
            </a:r>
            <a:r>
              <a:rPr lang="sv-SE" dirty="0" err="1"/>
              <a:t>modular</a:t>
            </a:r>
            <a:r>
              <a:rPr lang="sv-SE" dirty="0"/>
              <a:t>. </a:t>
            </a:r>
            <a:r>
              <a:rPr lang="sv-SE" dirty="0" err="1"/>
              <a:t>Therefore</a:t>
            </a:r>
            <a:r>
              <a:rPr lang="sv-SE" dirty="0"/>
              <a:t> it has </a:t>
            </a:r>
            <a:r>
              <a:rPr lang="sv-SE" dirty="0" err="1"/>
              <a:t>great</a:t>
            </a:r>
            <a:r>
              <a:rPr lang="sv-SE" dirty="0"/>
              <a:t> </a:t>
            </a:r>
            <a:r>
              <a:rPr lang="sv-SE" dirty="0" err="1"/>
              <a:t>potetial</a:t>
            </a:r>
            <a:r>
              <a:rPr lang="sv-SE" dirty="0"/>
              <a:t> </a:t>
            </a:r>
            <a:r>
              <a:rPr lang="sv-SE" dirty="0" err="1"/>
              <a:t>of</a:t>
            </a:r>
            <a:r>
              <a:rPr lang="sv-SE" dirty="0"/>
              <a:t> </a:t>
            </a:r>
            <a:r>
              <a:rPr lang="sv-SE" dirty="0" err="1"/>
              <a:t>being</a:t>
            </a:r>
            <a:r>
              <a:rPr lang="sv-SE" dirty="0"/>
              <a:t> </a:t>
            </a:r>
            <a:r>
              <a:rPr lang="sv-SE" dirty="0" err="1"/>
              <a:t>much</a:t>
            </a:r>
            <a:r>
              <a:rPr lang="sv-SE" dirty="0"/>
              <a:t> </a:t>
            </a:r>
            <a:r>
              <a:rPr lang="sv-SE" dirty="0" err="1"/>
              <a:t>more</a:t>
            </a:r>
            <a:r>
              <a:rPr lang="sv-SE" dirty="0"/>
              <a:t> </a:t>
            </a:r>
            <a:r>
              <a:rPr lang="sv-SE" dirty="0" err="1"/>
              <a:t>than</a:t>
            </a:r>
            <a:r>
              <a:rPr lang="sv-SE" dirty="0"/>
              <a:t> it is right </a:t>
            </a:r>
            <a:r>
              <a:rPr lang="sv-SE" dirty="0" err="1"/>
              <a:t>now</a:t>
            </a:r>
            <a:r>
              <a:rPr lang="sv-SE" dirty="0"/>
              <a:t>. </a:t>
            </a:r>
            <a:r>
              <a:rPr lang="sv-SE" dirty="0" err="1"/>
              <a:t>Response</a:t>
            </a:r>
            <a:r>
              <a:rPr lang="sv-SE" dirty="0"/>
              <a:t> from end </a:t>
            </a:r>
            <a:r>
              <a:rPr lang="sv-SE" dirty="0" err="1"/>
              <a:t>users</a:t>
            </a:r>
            <a:r>
              <a:rPr lang="sv-SE" dirty="0"/>
              <a:t> </a:t>
            </a:r>
            <a:r>
              <a:rPr lang="sv-SE" dirty="0" err="1"/>
              <a:t>have</a:t>
            </a:r>
            <a:r>
              <a:rPr lang="sv-SE" dirty="0"/>
              <a:t> </a:t>
            </a:r>
            <a:r>
              <a:rPr lang="sv-SE" dirty="0" err="1"/>
              <a:t>been</a:t>
            </a:r>
            <a:r>
              <a:rPr lang="sv-SE" dirty="0"/>
              <a:t> </a:t>
            </a:r>
            <a:r>
              <a:rPr lang="sv-SE" dirty="0" err="1"/>
              <a:t>great</a:t>
            </a:r>
            <a:r>
              <a:rPr lang="sv-SE" dirty="0"/>
              <a:t> and </a:t>
            </a:r>
            <a:r>
              <a:rPr lang="sv-SE" dirty="0" err="1"/>
              <a:t>they</a:t>
            </a:r>
            <a:r>
              <a:rPr lang="sv-SE" dirty="0"/>
              <a:t> </a:t>
            </a:r>
            <a:r>
              <a:rPr lang="sv-SE" dirty="0" err="1"/>
              <a:t>confirm</a:t>
            </a:r>
            <a:r>
              <a:rPr lang="sv-SE" dirty="0"/>
              <a:t> the potential for </a:t>
            </a:r>
            <a:r>
              <a:rPr lang="sv-SE" dirty="0" err="1"/>
              <a:t>more</a:t>
            </a:r>
            <a:r>
              <a:rPr lang="sv-SE" dirty="0"/>
              <a:t> </a:t>
            </a:r>
            <a:r>
              <a:rPr lang="sv-SE" dirty="0" err="1"/>
              <a:t>medical</a:t>
            </a:r>
            <a:r>
              <a:rPr lang="sv-SE" dirty="0"/>
              <a:t> areas </a:t>
            </a:r>
            <a:r>
              <a:rPr lang="sv-SE" dirty="0" err="1"/>
              <a:t>of</a:t>
            </a:r>
            <a:r>
              <a:rPr lang="sv-SE" dirty="0"/>
              <a:t> </a:t>
            </a:r>
            <a:r>
              <a:rPr lang="sv-SE" dirty="0" err="1"/>
              <a:t>use</a:t>
            </a:r>
            <a:r>
              <a:rPr lang="sv-SE" dirty="0"/>
              <a:t>! </a:t>
            </a:r>
            <a:r>
              <a:rPr lang="sv-SE" dirty="0" err="1"/>
              <a:t>Thank</a:t>
            </a:r>
            <a:r>
              <a:rPr lang="sv-SE" dirty="0"/>
              <a:t> </a:t>
            </a:r>
            <a:r>
              <a:rPr lang="sv-SE" dirty="0" err="1"/>
              <a:t>you</a:t>
            </a:r>
            <a:r>
              <a:rPr lang="sv-SE" dirty="0"/>
              <a:t> for </a:t>
            </a:r>
            <a:r>
              <a:rPr lang="sv-SE" dirty="0" err="1"/>
              <a:t>listening</a:t>
            </a:r>
            <a:endParaRPr lang="sv-SE" dirty="0"/>
          </a:p>
        </p:txBody>
      </p:sp>
      <p:sp>
        <p:nvSpPr>
          <p:cNvPr id="4" name="Platshållare för bildnummer 3"/>
          <p:cNvSpPr>
            <a:spLocks noGrp="1"/>
          </p:cNvSpPr>
          <p:nvPr>
            <p:ph type="sldNum" sz="quarter" idx="5"/>
          </p:nvPr>
        </p:nvSpPr>
        <p:spPr/>
        <p:txBody>
          <a:bodyPr/>
          <a:lstStyle/>
          <a:p>
            <a:fld id="{C84A4D63-9238-44F1-BAF8-4DDBB5FF17D6}" type="slidenum">
              <a:rPr lang="sv-SE" smtClean="0"/>
              <a:t>12</a:t>
            </a:fld>
            <a:endParaRPr lang="sv-SE"/>
          </a:p>
        </p:txBody>
      </p:sp>
    </p:spTree>
    <p:extLst>
      <p:ext uri="{BB962C8B-B14F-4D97-AF65-F5344CB8AC3E}">
        <p14:creationId xmlns:p14="http://schemas.microsoft.com/office/powerpoint/2010/main" val="3740789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And </a:t>
            </a:r>
            <a:r>
              <a:rPr lang="sv-SE" dirty="0" err="1"/>
              <a:t>thank</a:t>
            </a:r>
            <a:r>
              <a:rPr lang="sv-SE" dirty="0"/>
              <a:t> </a:t>
            </a:r>
            <a:r>
              <a:rPr lang="sv-SE" dirty="0" err="1"/>
              <a:t>you</a:t>
            </a:r>
            <a:r>
              <a:rPr lang="sv-SE" dirty="0"/>
              <a:t> from the </a:t>
            </a:r>
            <a:r>
              <a:rPr lang="sv-SE" dirty="0" err="1"/>
              <a:t>entire</a:t>
            </a:r>
            <a:r>
              <a:rPr lang="sv-SE" dirty="0"/>
              <a:t> </a:t>
            </a:r>
            <a:r>
              <a:rPr lang="sv-SE" dirty="0" err="1"/>
              <a:t>MedCom</a:t>
            </a:r>
            <a:r>
              <a:rPr lang="sv-SE" dirty="0"/>
              <a:t> </a:t>
            </a:r>
          </a:p>
        </p:txBody>
      </p:sp>
      <p:sp>
        <p:nvSpPr>
          <p:cNvPr id="4" name="Platshållare för bildnummer 3"/>
          <p:cNvSpPr>
            <a:spLocks noGrp="1"/>
          </p:cNvSpPr>
          <p:nvPr>
            <p:ph type="sldNum" sz="quarter" idx="5"/>
          </p:nvPr>
        </p:nvSpPr>
        <p:spPr/>
        <p:txBody>
          <a:bodyPr/>
          <a:lstStyle/>
          <a:p>
            <a:fld id="{C84A4D63-9238-44F1-BAF8-4DDBB5FF17D6}" type="slidenum">
              <a:rPr lang="sv-SE" smtClean="0"/>
              <a:t>13</a:t>
            </a:fld>
            <a:endParaRPr lang="sv-SE"/>
          </a:p>
        </p:txBody>
      </p:sp>
    </p:spTree>
    <p:extLst>
      <p:ext uri="{BB962C8B-B14F-4D97-AF65-F5344CB8AC3E}">
        <p14:creationId xmlns:p14="http://schemas.microsoft.com/office/powerpoint/2010/main" val="1324536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sz="1200" kern="1200" dirty="0">
                <a:solidFill>
                  <a:schemeClr val="tx1"/>
                </a:solidFill>
                <a:effectLst/>
                <a:latin typeface="+mn-lt"/>
                <a:ea typeface="+mn-ea"/>
                <a:cs typeface="+mn-cs"/>
              </a:rPr>
              <a:t> </a:t>
            </a:r>
            <a:endParaRPr lang="sv-S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secure image transferring service to facilitate critical and stressful situations”</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You</a:t>
            </a:r>
            <a:r>
              <a:rPr lang="en-US" sz="1200" kern="1200" dirty="0">
                <a:solidFill>
                  <a:schemeClr val="tx1"/>
                </a:solidFill>
                <a:effectLst/>
                <a:latin typeface="+mn-lt"/>
                <a:ea typeface="+mn-ea"/>
                <a:cs typeface="+mn-cs"/>
              </a:rPr>
              <a:t> are looking for a solution that will help people with burn injuries get the </a:t>
            </a:r>
            <a:r>
              <a:rPr lang="en-US" sz="1200" b="1" kern="1200" dirty="0">
                <a:solidFill>
                  <a:schemeClr val="tx1"/>
                </a:solidFill>
                <a:effectLst/>
                <a:latin typeface="+mn-lt"/>
                <a:ea typeface="+mn-ea"/>
                <a:cs typeface="+mn-cs"/>
              </a:rPr>
              <a:t>right</a:t>
            </a:r>
            <a:r>
              <a:rPr lang="en-US" sz="1200" kern="1200" dirty="0">
                <a:solidFill>
                  <a:schemeClr val="tx1"/>
                </a:solidFill>
                <a:effectLst/>
                <a:latin typeface="+mn-lt"/>
                <a:ea typeface="+mn-ea"/>
                <a:cs typeface="+mn-cs"/>
              </a:rPr>
              <a:t> treatment, at the </a:t>
            </a:r>
            <a:r>
              <a:rPr lang="en-US" sz="1200" b="1" kern="1200" dirty="0">
                <a:solidFill>
                  <a:schemeClr val="tx1"/>
                </a:solidFill>
                <a:effectLst/>
                <a:latin typeface="+mn-lt"/>
                <a:ea typeface="+mn-ea"/>
                <a:cs typeface="+mn-cs"/>
              </a:rPr>
              <a:t>right</a:t>
            </a:r>
            <a:r>
              <a:rPr lang="en-US" sz="1200" kern="1200" dirty="0">
                <a:solidFill>
                  <a:schemeClr val="tx1"/>
                </a:solidFill>
                <a:effectLst/>
                <a:latin typeface="+mn-lt"/>
                <a:ea typeface="+mn-ea"/>
                <a:cs typeface="+mn-cs"/>
              </a:rPr>
              <a:t> time in the </a:t>
            </a:r>
            <a:r>
              <a:rPr lang="en-US" sz="1200" b="1" kern="1200" dirty="0">
                <a:solidFill>
                  <a:schemeClr val="tx1"/>
                </a:solidFill>
                <a:effectLst/>
                <a:latin typeface="+mn-lt"/>
                <a:ea typeface="+mn-ea"/>
                <a:cs typeface="+mn-cs"/>
              </a:rPr>
              <a:t>right</a:t>
            </a:r>
            <a:r>
              <a:rPr lang="en-US" sz="1200" kern="1200" dirty="0">
                <a:solidFill>
                  <a:schemeClr val="tx1"/>
                </a:solidFill>
                <a:effectLst/>
                <a:latin typeface="+mn-lt"/>
                <a:ea typeface="+mn-ea"/>
                <a:cs typeface="+mn-cs"/>
              </a:rPr>
              <a:t> place. </a:t>
            </a:r>
            <a:r>
              <a:rPr lang="en-US" sz="1200" b="1" kern="1200" dirty="0">
                <a:solidFill>
                  <a:schemeClr val="tx1"/>
                </a:solidFill>
                <a:effectLst/>
                <a:latin typeface="+mn-lt"/>
                <a:ea typeface="+mn-ea"/>
                <a:cs typeface="+mn-cs"/>
              </a:rPr>
              <a:t>This</a:t>
            </a:r>
            <a:r>
              <a:rPr lang="en-US" sz="1200" kern="1200" dirty="0">
                <a:solidFill>
                  <a:schemeClr val="tx1"/>
                </a:solidFill>
                <a:effectLst/>
                <a:latin typeface="+mn-lt"/>
                <a:ea typeface="+mn-ea"/>
                <a:cs typeface="+mn-cs"/>
              </a:rPr>
              <a:t> service, </a:t>
            </a:r>
            <a:r>
              <a:rPr lang="en-US" sz="1200" b="1" kern="1200" dirty="0">
                <a:solidFill>
                  <a:schemeClr val="tx1"/>
                </a:solidFill>
                <a:effectLst/>
                <a:latin typeface="+mn-lt"/>
                <a:ea typeface="+mn-ea"/>
                <a:cs typeface="+mn-cs"/>
              </a:rPr>
              <a:t>this</a:t>
            </a:r>
            <a:r>
              <a:rPr lang="en-US" sz="1200" kern="1200" dirty="0">
                <a:solidFill>
                  <a:schemeClr val="tx1"/>
                </a:solidFill>
                <a:effectLst/>
                <a:latin typeface="+mn-lt"/>
                <a:ea typeface="+mn-ea"/>
                <a:cs typeface="+mn-cs"/>
              </a:rPr>
              <a:t> product has to handle very </a:t>
            </a:r>
            <a:r>
              <a:rPr lang="en-US" sz="1200" b="1" kern="1200" dirty="0">
                <a:solidFill>
                  <a:schemeClr val="tx1"/>
                </a:solidFill>
                <a:effectLst/>
                <a:latin typeface="+mn-lt"/>
                <a:ea typeface="+mn-ea"/>
                <a:cs typeface="+mn-cs"/>
              </a:rPr>
              <a:t>sensitive</a:t>
            </a:r>
            <a:r>
              <a:rPr lang="en-US" sz="1200" kern="1200" dirty="0">
                <a:solidFill>
                  <a:schemeClr val="tx1"/>
                </a:solidFill>
                <a:effectLst/>
                <a:latin typeface="+mn-lt"/>
                <a:ea typeface="+mn-ea"/>
                <a:cs typeface="+mn-cs"/>
              </a:rPr>
              <a:t> information, very </a:t>
            </a:r>
            <a:r>
              <a:rPr lang="en-US" sz="1200" b="1" kern="1200" dirty="0">
                <a:solidFill>
                  <a:schemeClr val="tx1"/>
                </a:solidFill>
                <a:effectLst/>
                <a:latin typeface="+mn-lt"/>
                <a:ea typeface="+mn-ea"/>
                <a:cs typeface="+mn-cs"/>
              </a:rPr>
              <a:t>important</a:t>
            </a:r>
            <a:r>
              <a:rPr lang="en-US" sz="1200" kern="1200" dirty="0">
                <a:solidFill>
                  <a:schemeClr val="tx1"/>
                </a:solidFill>
                <a:effectLst/>
                <a:latin typeface="+mn-lt"/>
                <a:ea typeface="+mn-ea"/>
                <a:cs typeface="+mn-cs"/>
              </a:rPr>
              <a:t> information and very </a:t>
            </a:r>
            <a:r>
              <a:rPr lang="en-US" sz="1200" b="1" kern="1200" dirty="0">
                <a:solidFill>
                  <a:schemeClr val="tx1"/>
                </a:solidFill>
                <a:effectLst/>
                <a:latin typeface="+mn-lt"/>
                <a:ea typeface="+mn-ea"/>
                <a:cs typeface="+mn-cs"/>
              </a:rPr>
              <a:t>urgent</a:t>
            </a:r>
            <a:r>
              <a:rPr lang="en-US" sz="1200" kern="1200" dirty="0">
                <a:solidFill>
                  <a:schemeClr val="tx1"/>
                </a:solidFill>
                <a:effectLst/>
                <a:latin typeface="+mn-lt"/>
                <a:ea typeface="+mn-ea"/>
                <a:cs typeface="+mn-cs"/>
              </a:rPr>
              <a:t> information. The standards are therefore set </a:t>
            </a:r>
            <a:r>
              <a:rPr lang="en-US" sz="1200" b="1" kern="1200" dirty="0">
                <a:solidFill>
                  <a:schemeClr val="tx1"/>
                </a:solidFill>
                <a:effectLst/>
                <a:latin typeface="+mn-lt"/>
                <a:ea typeface="+mn-ea"/>
                <a:cs typeface="+mn-cs"/>
              </a:rPr>
              <a:t>very</a:t>
            </a:r>
            <a:r>
              <a:rPr lang="en-US" sz="1200" kern="1200" dirty="0">
                <a:solidFill>
                  <a:schemeClr val="tx1"/>
                </a:solidFill>
                <a:effectLst/>
                <a:latin typeface="+mn-lt"/>
                <a:ea typeface="+mn-ea"/>
                <a:cs typeface="+mn-cs"/>
              </a:rPr>
              <a:t> high and you are looking for a product that can match it. </a:t>
            </a:r>
            <a:endParaRPr lang="sv-S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sv-S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service has to be…</a:t>
            </a:r>
            <a:endParaRPr lang="sv-S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Intuitive</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Fast</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Reliable</a:t>
            </a:r>
            <a:r>
              <a:rPr lang="en-US" sz="1200" kern="1200" dirty="0">
                <a:solidFill>
                  <a:schemeClr val="tx1"/>
                </a:solidFill>
                <a:effectLst/>
                <a:latin typeface="+mn-lt"/>
                <a:ea typeface="+mn-ea"/>
                <a:cs typeface="+mn-cs"/>
              </a:rPr>
              <a:t>” so keep these in mind.</a:t>
            </a:r>
            <a:endParaRPr lang="sv-SE" sz="1200" kern="1200" dirty="0">
              <a:solidFill>
                <a:schemeClr val="tx1"/>
              </a:solidFill>
              <a:effectLst/>
              <a:latin typeface="+mn-lt"/>
              <a:ea typeface="+mn-ea"/>
              <a:cs typeface="+mn-cs"/>
            </a:endParaRPr>
          </a:p>
          <a:p>
            <a:endParaRPr lang="sv-SE" dirty="0"/>
          </a:p>
        </p:txBody>
      </p:sp>
      <p:sp>
        <p:nvSpPr>
          <p:cNvPr id="4" name="Platshållare för bildnummer 3"/>
          <p:cNvSpPr>
            <a:spLocks noGrp="1"/>
          </p:cNvSpPr>
          <p:nvPr>
            <p:ph type="sldNum" sz="quarter" idx="5"/>
          </p:nvPr>
        </p:nvSpPr>
        <p:spPr/>
        <p:txBody>
          <a:bodyPr/>
          <a:lstStyle/>
          <a:p>
            <a:fld id="{C84A4D63-9238-44F1-BAF8-4DDBB5FF17D6}" type="slidenum">
              <a:rPr lang="sv-SE" smtClean="0"/>
              <a:t>2</a:t>
            </a:fld>
            <a:endParaRPr lang="sv-SE"/>
          </a:p>
        </p:txBody>
      </p:sp>
    </p:spTree>
    <p:extLst>
      <p:ext uri="{BB962C8B-B14F-4D97-AF65-F5344CB8AC3E}">
        <p14:creationId xmlns:p14="http://schemas.microsoft.com/office/powerpoint/2010/main" val="311474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sz="800" kern="1200">
                <a:solidFill>
                  <a:schemeClr val="tx1"/>
                </a:solidFill>
                <a:effectLst/>
                <a:latin typeface="+mn-lt"/>
                <a:ea typeface="+mn-ea"/>
                <a:cs typeface="+mn-cs"/>
              </a:rPr>
              <a:t>With </a:t>
            </a:r>
            <a:r>
              <a:rPr lang="en-US" sz="800" b="1" kern="1200">
                <a:solidFill>
                  <a:schemeClr val="tx1"/>
                </a:solidFill>
                <a:effectLst/>
                <a:latin typeface="+mn-lt"/>
                <a:ea typeface="+mn-ea"/>
                <a:cs typeface="+mn-cs"/>
              </a:rPr>
              <a:t>our</a:t>
            </a:r>
            <a:r>
              <a:rPr lang="en-US" sz="800" kern="1200">
                <a:solidFill>
                  <a:schemeClr val="tx1"/>
                </a:solidFill>
                <a:effectLst/>
                <a:latin typeface="+mn-lt"/>
                <a:ea typeface="+mn-ea"/>
                <a:cs typeface="+mn-cs"/>
              </a:rPr>
              <a:t> product any doctor around the country will be able to </a:t>
            </a:r>
            <a:r>
              <a:rPr lang="en-US" sz="800" b="1" kern="1200">
                <a:solidFill>
                  <a:schemeClr val="tx1"/>
                </a:solidFill>
                <a:effectLst/>
                <a:latin typeface="+mn-lt"/>
                <a:ea typeface="+mn-ea"/>
                <a:cs typeface="+mn-cs"/>
              </a:rPr>
              <a:t>rely</a:t>
            </a:r>
            <a:r>
              <a:rPr lang="en-US" sz="800" kern="1200">
                <a:solidFill>
                  <a:schemeClr val="tx1"/>
                </a:solidFill>
                <a:effectLst/>
                <a:latin typeface="+mn-lt"/>
                <a:ea typeface="+mn-ea"/>
                <a:cs typeface="+mn-cs"/>
              </a:rPr>
              <a:t> on getting an expert second opinion without </a:t>
            </a:r>
            <a:r>
              <a:rPr lang="en-US" sz="800" b="1" kern="1200">
                <a:solidFill>
                  <a:schemeClr val="tx1"/>
                </a:solidFill>
                <a:effectLst/>
                <a:latin typeface="+mn-lt"/>
                <a:ea typeface="+mn-ea"/>
                <a:cs typeface="+mn-cs"/>
              </a:rPr>
              <a:t>any</a:t>
            </a:r>
            <a:r>
              <a:rPr lang="en-US" sz="800" kern="1200">
                <a:solidFill>
                  <a:schemeClr val="tx1"/>
                </a:solidFill>
                <a:effectLst/>
                <a:latin typeface="+mn-lt"/>
                <a:ea typeface="+mn-ea"/>
                <a:cs typeface="+mn-cs"/>
              </a:rPr>
              <a:t> of the previous complications. One will now be able to send pictures of burn injuries from general hospitals or local care centers to specialists for advice and be </a:t>
            </a:r>
            <a:r>
              <a:rPr lang="en-US" sz="800" b="1" kern="1200">
                <a:solidFill>
                  <a:schemeClr val="tx1"/>
                </a:solidFill>
                <a:effectLst/>
                <a:latin typeface="+mn-lt"/>
                <a:ea typeface="+mn-ea"/>
                <a:cs typeface="+mn-cs"/>
              </a:rPr>
              <a:t>absolute</a:t>
            </a:r>
            <a:r>
              <a:rPr lang="en-US" sz="800" kern="1200">
                <a:solidFill>
                  <a:schemeClr val="tx1"/>
                </a:solidFill>
                <a:effectLst/>
                <a:latin typeface="+mn-lt"/>
                <a:ea typeface="+mn-ea"/>
                <a:cs typeface="+mn-cs"/>
              </a:rPr>
              <a:t> certain that the information ends up in the </a:t>
            </a:r>
            <a:r>
              <a:rPr lang="en-US" sz="800" b="1" kern="1200">
                <a:solidFill>
                  <a:schemeClr val="tx1"/>
                </a:solidFill>
                <a:effectLst/>
                <a:latin typeface="+mn-lt"/>
                <a:ea typeface="+mn-ea"/>
                <a:cs typeface="+mn-cs"/>
              </a:rPr>
              <a:t>intended</a:t>
            </a:r>
            <a:r>
              <a:rPr lang="en-US" sz="800" kern="1200">
                <a:solidFill>
                  <a:schemeClr val="tx1"/>
                </a:solidFill>
                <a:effectLst/>
                <a:latin typeface="+mn-lt"/>
                <a:ea typeface="+mn-ea"/>
                <a:cs typeface="+mn-cs"/>
              </a:rPr>
              <a:t> hands with the </a:t>
            </a:r>
            <a:r>
              <a:rPr lang="en-US" sz="800" b="1" kern="1200">
                <a:solidFill>
                  <a:schemeClr val="tx1"/>
                </a:solidFill>
                <a:effectLst/>
                <a:latin typeface="+mn-lt"/>
                <a:ea typeface="+mn-ea"/>
                <a:cs typeface="+mn-cs"/>
              </a:rPr>
              <a:t>intended</a:t>
            </a:r>
            <a:r>
              <a:rPr lang="en-US" sz="800" kern="1200">
                <a:solidFill>
                  <a:schemeClr val="tx1"/>
                </a:solidFill>
                <a:effectLst/>
                <a:latin typeface="+mn-lt"/>
                <a:ea typeface="+mn-ea"/>
                <a:cs typeface="+mn-cs"/>
              </a:rPr>
              <a:t> use.</a:t>
            </a:r>
            <a:endParaRPr lang="sv-SE" sz="800" kern="1200">
              <a:solidFill>
                <a:schemeClr val="tx1"/>
              </a:solidFill>
              <a:effectLst/>
              <a:latin typeface="+mn-lt"/>
              <a:ea typeface="+mn-ea"/>
              <a:cs typeface="+mn-cs"/>
            </a:endParaRPr>
          </a:p>
          <a:p>
            <a:r>
              <a:rPr lang="en-US" sz="800" kern="1200">
                <a:solidFill>
                  <a:schemeClr val="tx1"/>
                </a:solidFill>
                <a:effectLst/>
                <a:latin typeface="+mn-lt"/>
                <a:ea typeface="+mn-ea"/>
                <a:cs typeface="+mn-cs"/>
              </a:rPr>
              <a:t> </a:t>
            </a:r>
            <a:endParaRPr lang="sv-SE" sz="800" kern="1200">
              <a:solidFill>
                <a:schemeClr val="tx1"/>
              </a:solidFill>
              <a:effectLst/>
              <a:latin typeface="+mn-lt"/>
              <a:ea typeface="+mn-ea"/>
              <a:cs typeface="+mn-cs"/>
            </a:endParaRPr>
          </a:p>
          <a:p>
            <a:r>
              <a:rPr lang="en-US" sz="800" kern="1200">
                <a:solidFill>
                  <a:schemeClr val="tx1"/>
                </a:solidFill>
                <a:effectLst/>
                <a:latin typeface="+mn-lt"/>
                <a:ea typeface="+mn-ea"/>
                <a:cs typeface="+mn-cs"/>
              </a:rPr>
              <a:t>Our </a:t>
            </a:r>
            <a:r>
              <a:rPr lang="en-US" sz="800" b="1" kern="1200">
                <a:solidFill>
                  <a:schemeClr val="tx1"/>
                </a:solidFill>
                <a:effectLst/>
                <a:latin typeface="+mn-lt"/>
                <a:ea typeface="+mn-ea"/>
                <a:cs typeface="+mn-cs"/>
              </a:rPr>
              <a:t>complete</a:t>
            </a:r>
            <a:r>
              <a:rPr lang="en-US" sz="800" kern="1200">
                <a:solidFill>
                  <a:schemeClr val="tx1"/>
                </a:solidFill>
                <a:effectLst/>
                <a:latin typeface="+mn-lt"/>
                <a:ea typeface="+mn-ea"/>
                <a:cs typeface="+mn-cs"/>
              </a:rPr>
              <a:t> product is developed with this in mind yet we deliver a codebase that is </a:t>
            </a:r>
            <a:r>
              <a:rPr lang="en-US" sz="800" b="1" kern="1200">
                <a:solidFill>
                  <a:schemeClr val="tx1"/>
                </a:solidFill>
                <a:effectLst/>
                <a:latin typeface="+mn-lt"/>
                <a:ea typeface="+mn-ea"/>
                <a:cs typeface="+mn-cs"/>
              </a:rPr>
              <a:t>not only</a:t>
            </a:r>
            <a:r>
              <a:rPr lang="en-US" sz="800" kern="1200">
                <a:solidFill>
                  <a:schemeClr val="tx1"/>
                </a:solidFill>
                <a:effectLst/>
                <a:latin typeface="+mn-lt"/>
                <a:ea typeface="+mn-ea"/>
                <a:cs typeface="+mn-cs"/>
              </a:rPr>
              <a:t> maintainable and reliable but at the same time it’s </a:t>
            </a:r>
            <a:r>
              <a:rPr lang="en-US" sz="800" b="1" kern="1200">
                <a:solidFill>
                  <a:schemeClr val="tx1"/>
                </a:solidFill>
                <a:effectLst/>
                <a:latin typeface="+mn-lt"/>
                <a:ea typeface="+mn-ea"/>
                <a:cs typeface="+mn-cs"/>
              </a:rPr>
              <a:t>easily</a:t>
            </a:r>
            <a:r>
              <a:rPr lang="en-US" sz="800" kern="1200">
                <a:solidFill>
                  <a:schemeClr val="tx1"/>
                </a:solidFill>
                <a:effectLst/>
                <a:latin typeface="+mn-lt"/>
                <a:ea typeface="+mn-ea"/>
                <a:cs typeface="+mn-cs"/>
              </a:rPr>
              <a:t> optimized for new takes and updates should such arise. And with this comes the possibility and potential for many more areas of use within the regional healthcare system.</a:t>
            </a:r>
            <a:endParaRPr lang="sv-SE" sz="800" kern="1200">
              <a:solidFill>
                <a:schemeClr val="tx1"/>
              </a:solidFill>
              <a:effectLst/>
              <a:latin typeface="+mn-lt"/>
              <a:ea typeface="+mn-ea"/>
              <a:cs typeface="+mn-cs"/>
            </a:endParaRPr>
          </a:p>
          <a:p>
            <a:r>
              <a:rPr lang="en-US" sz="800" kern="1200">
                <a:solidFill>
                  <a:schemeClr val="tx1"/>
                </a:solidFill>
                <a:effectLst/>
                <a:latin typeface="+mn-lt"/>
                <a:ea typeface="+mn-ea"/>
                <a:cs typeface="+mn-cs"/>
              </a:rPr>
              <a:t> </a:t>
            </a:r>
            <a:endParaRPr lang="sv-SE" sz="800" kern="1200">
              <a:solidFill>
                <a:schemeClr val="tx1"/>
              </a:solidFill>
              <a:effectLst/>
              <a:latin typeface="+mn-lt"/>
              <a:ea typeface="+mn-ea"/>
              <a:cs typeface="+mn-cs"/>
            </a:endParaRPr>
          </a:p>
          <a:p>
            <a:r>
              <a:rPr lang="en-US" sz="800" kern="1200">
                <a:solidFill>
                  <a:schemeClr val="tx1"/>
                </a:solidFill>
                <a:effectLst/>
                <a:latin typeface="+mn-lt"/>
                <a:ea typeface="+mn-ea"/>
                <a:cs typeface="+mn-cs"/>
              </a:rPr>
              <a:t>We are the most </a:t>
            </a:r>
            <a:r>
              <a:rPr lang="en-US" sz="800" b="1" kern="1200">
                <a:solidFill>
                  <a:schemeClr val="tx1"/>
                </a:solidFill>
                <a:effectLst/>
                <a:latin typeface="+mn-lt"/>
                <a:ea typeface="+mn-ea"/>
                <a:cs typeface="+mn-cs"/>
              </a:rPr>
              <a:t>viable</a:t>
            </a:r>
            <a:r>
              <a:rPr lang="en-US" sz="800" kern="1200">
                <a:solidFill>
                  <a:schemeClr val="tx1"/>
                </a:solidFill>
                <a:effectLst/>
                <a:latin typeface="+mn-lt"/>
                <a:ea typeface="+mn-ea"/>
                <a:cs typeface="+mn-cs"/>
              </a:rPr>
              <a:t> and most </a:t>
            </a:r>
            <a:r>
              <a:rPr lang="en-US" sz="800" b="1" kern="1200">
                <a:solidFill>
                  <a:schemeClr val="tx1"/>
                </a:solidFill>
                <a:effectLst/>
                <a:latin typeface="+mn-lt"/>
                <a:ea typeface="+mn-ea"/>
                <a:cs typeface="+mn-cs"/>
              </a:rPr>
              <a:t>suitable</a:t>
            </a:r>
            <a:r>
              <a:rPr lang="en-US" sz="800" kern="1200">
                <a:solidFill>
                  <a:schemeClr val="tx1"/>
                </a:solidFill>
                <a:effectLst/>
                <a:latin typeface="+mn-lt"/>
                <a:ea typeface="+mn-ea"/>
                <a:cs typeface="+mn-cs"/>
              </a:rPr>
              <a:t> option on the market giving you the result of </a:t>
            </a:r>
            <a:r>
              <a:rPr lang="en-US" sz="800" b="1" kern="1200">
                <a:solidFill>
                  <a:schemeClr val="tx1"/>
                </a:solidFill>
                <a:effectLst/>
                <a:latin typeface="+mn-lt"/>
                <a:ea typeface="+mn-ea"/>
                <a:cs typeface="+mn-cs"/>
              </a:rPr>
              <a:t>young</a:t>
            </a:r>
            <a:r>
              <a:rPr lang="en-US" sz="800" kern="1200">
                <a:solidFill>
                  <a:schemeClr val="tx1"/>
                </a:solidFill>
                <a:effectLst/>
                <a:latin typeface="+mn-lt"/>
                <a:ea typeface="+mn-ea"/>
                <a:cs typeface="+mn-cs"/>
              </a:rPr>
              <a:t>, </a:t>
            </a:r>
            <a:r>
              <a:rPr lang="en-US" sz="800" b="1" kern="1200">
                <a:solidFill>
                  <a:schemeClr val="tx1"/>
                </a:solidFill>
                <a:effectLst/>
                <a:latin typeface="+mn-lt"/>
                <a:ea typeface="+mn-ea"/>
                <a:cs typeface="+mn-cs"/>
              </a:rPr>
              <a:t>ambitious</a:t>
            </a:r>
            <a:r>
              <a:rPr lang="en-US" sz="800" kern="1200">
                <a:solidFill>
                  <a:schemeClr val="tx1"/>
                </a:solidFill>
                <a:effectLst/>
                <a:latin typeface="+mn-lt"/>
                <a:ea typeface="+mn-ea"/>
                <a:cs typeface="+mn-cs"/>
              </a:rPr>
              <a:t> talent with a modern and </a:t>
            </a:r>
            <a:r>
              <a:rPr lang="en-US" sz="800" b="1" kern="1200">
                <a:solidFill>
                  <a:schemeClr val="tx1"/>
                </a:solidFill>
                <a:effectLst/>
                <a:latin typeface="+mn-lt"/>
                <a:ea typeface="+mn-ea"/>
                <a:cs typeface="+mn-cs"/>
              </a:rPr>
              <a:t>progressive</a:t>
            </a:r>
            <a:r>
              <a:rPr lang="en-US" sz="800" kern="1200">
                <a:solidFill>
                  <a:schemeClr val="tx1"/>
                </a:solidFill>
                <a:effectLst/>
                <a:latin typeface="+mn-lt"/>
                <a:ea typeface="+mn-ea"/>
                <a:cs typeface="+mn-cs"/>
              </a:rPr>
              <a:t> mindset.</a:t>
            </a:r>
            <a:endParaRPr lang="sv-SE" sz="800" kern="1200">
              <a:solidFill>
                <a:schemeClr val="tx1"/>
              </a:solidFill>
              <a:effectLst/>
              <a:latin typeface="+mn-lt"/>
              <a:ea typeface="+mn-ea"/>
              <a:cs typeface="+mn-cs"/>
            </a:endParaRPr>
          </a:p>
          <a:p>
            <a:r>
              <a:rPr lang="en-US" sz="800" kern="1200">
                <a:solidFill>
                  <a:schemeClr val="tx1"/>
                </a:solidFill>
                <a:effectLst/>
                <a:latin typeface="+mn-lt"/>
                <a:ea typeface="+mn-ea"/>
                <a:cs typeface="+mn-cs"/>
              </a:rPr>
              <a:t> </a:t>
            </a:r>
            <a:endParaRPr lang="sv-SE" sz="800" kern="1200">
              <a:solidFill>
                <a:schemeClr val="tx1"/>
              </a:solidFill>
              <a:effectLst/>
              <a:latin typeface="+mn-lt"/>
              <a:ea typeface="+mn-ea"/>
              <a:cs typeface="+mn-cs"/>
            </a:endParaRPr>
          </a:p>
          <a:p>
            <a:r>
              <a:rPr lang="en-US" sz="800" kern="1200">
                <a:solidFill>
                  <a:schemeClr val="tx1"/>
                </a:solidFill>
                <a:effectLst/>
                <a:latin typeface="+mn-lt"/>
                <a:ea typeface="+mn-ea"/>
                <a:cs typeface="+mn-cs"/>
              </a:rPr>
              <a:t>Today, we will show you why to use our product to the advantage of medical care all around the country.</a:t>
            </a:r>
            <a:endParaRPr lang="sv-SE" sz="800" kern="1200">
              <a:solidFill>
                <a:schemeClr val="tx1"/>
              </a:solidFill>
              <a:effectLst/>
              <a:latin typeface="+mn-lt"/>
              <a:ea typeface="+mn-ea"/>
              <a:cs typeface="+mn-cs"/>
            </a:endParaRPr>
          </a:p>
          <a:p>
            <a:endParaRPr lang="sv-SE"/>
          </a:p>
        </p:txBody>
      </p:sp>
      <p:sp>
        <p:nvSpPr>
          <p:cNvPr id="4" name="Platshållare för bildnummer 3"/>
          <p:cNvSpPr>
            <a:spLocks noGrp="1"/>
          </p:cNvSpPr>
          <p:nvPr>
            <p:ph type="sldNum" sz="quarter" idx="5"/>
          </p:nvPr>
        </p:nvSpPr>
        <p:spPr/>
        <p:txBody>
          <a:bodyPr/>
          <a:lstStyle/>
          <a:p>
            <a:fld id="{C84A4D63-9238-44F1-BAF8-4DDBB5FF17D6}" type="slidenum">
              <a:rPr lang="sv-SE" smtClean="0"/>
              <a:t>3</a:t>
            </a:fld>
            <a:endParaRPr lang="sv-SE"/>
          </a:p>
        </p:txBody>
      </p:sp>
    </p:spTree>
    <p:extLst>
      <p:ext uri="{BB962C8B-B14F-4D97-AF65-F5344CB8AC3E}">
        <p14:creationId xmlns:p14="http://schemas.microsoft.com/office/powerpoint/2010/main" val="203774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5"/>
          </p:nvPr>
        </p:nvSpPr>
        <p:spPr/>
        <p:txBody>
          <a:bodyPr/>
          <a:lstStyle/>
          <a:p>
            <a:fld id="{C84A4D63-9238-44F1-BAF8-4DDBB5FF17D6}" type="slidenum">
              <a:rPr lang="sv-SE" smtClean="0"/>
              <a:t>4</a:t>
            </a:fld>
            <a:endParaRPr lang="sv-SE"/>
          </a:p>
        </p:txBody>
      </p:sp>
    </p:spTree>
    <p:extLst>
      <p:ext uri="{BB962C8B-B14F-4D97-AF65-F5344CB8AC3E}">
        <p14:creationId xmlns:p14="http://schemas.microsoft.com/office/powerpoint/2010/main" val="4082994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sz="1200" kern="1200">
                <a:solidFill>
                  <a:schemeClr val="tx1"/>
                </a:solidFill>
                <a:effectLst/>
                <a:latin typeface="+mn-lt"/>
                <a:ea typeface="+mn-ea"/>
                <a:cs typeface="+mn-cs"/>
              </a:rPr>
              <a:t>My name is Axel and this is my colleague David and together with 20 more students we represent </a:t>
            </a:r>
            <a:r>
              <a:rPr lang="en-US" sz="1200" kern="1200" err="1">
                <a:solidFill>
                  <a:schemeClr val="tx1"/>
                </a:solidFill>
                <a:effectLst/>
                <a:latin typeface="+mn-lt"/>
                <a:ea typeface="+mn-ea"/>
                <a:cs typeface="+mn-cs"/>
              </a:rPr>
              <a:t>MedCom</a:t>
            </a:r>
            <a:r>
              <a:rPr lang="en-US" sz="1200" kern="1200">
                <a:solidFill>
                  <a:schemeClr val="tx1"/>
                </a:solidFill>
                <a:effectLst/>
                <a:latin typeface="+mn-lt"/>
                <a:ea typeface="+mn-ea"/>
                <a:cs typeface="+mn-cs"/>
              </a:rPr>
              <a:t>. </a:t>
            </a:r>
            <a:endParaRPr lang="sv-SE"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endParaRPr lang="sv-SE" sz="1200" kern="1200">
              <a:solidFill>
                <a:schemeClr val="tx1"/>
              </a:solidFill>
              <a:effectLst/>
              <a:latin typeface="+mn-lt"/>
              <a:ea typeface="+mn-ea"/>
              <a:cs typeface="+mn-cs"/>
            </a:endParaRPr>
          </a:p>
          <a:p>
            <a:r>
              <a:rPr lang="en-US" sz="1200" kern="1200" err="1">
                <a:solidFill>
                  <a:schemeClr val="tx1"/>
                </a:solidFill>
                <a:effectLst/>
                <a:latin typeface="+mn-lt"/>
                <a:ea typeface="+mn-ea"/>
                <a:cs typeface="+mn-cs"/>
              </a:rPr>
              <a:t>MedCom</a:t>
            </a:r>
            <a:r>
              <a:rPr lang="en-US" sz="1200" kern="1200">
                <a:solidFill>
                  <a:schemeClr val="tx1"/>
                </a:solidFill>
                <a:effectLst/>
                <a:latin typeface="+mn-lt"/>
                <a:ea typeface="+mn-ea"/>
                <a:cs typeface="+mn-cs"/>
              </a:rPr>
              <a:t> is a software development company with employees from highly relevant and high quality educations. We are a diversified group of students with a passion for software development and an integral progressive mindset. As of now the main focus is in combining technology and healthcare and we strive for useful and meaningful results. </a:t>
            </a:r>
            <a:r>
              <a:rPr lang="en-US" sz="1200" kern="1200" err="1">
                <a:solidFill>
                  <a:schemeClr val="tx1"/>
                </a:solidFill>
                <a:effectLst/>
                <a:latin typeface="+mn-lt"/>
                <a:ea typeface="+mn-ea"/>
                <a:cs typeface="+mn-cs"/>
              </a:rPr>
              <a:t>MedCom</a:t>
            </a:r>
            <a:r>
              <a:rPr lang="en-US" sz="1200" kern="1200">
                <a:solidFill>
                  <a:schemeClr val="tx1"/>
                </a:solidFill>
                <a:effectLst/>
                <a:latin typeface="+mn-lt"/>
                <a:ea typeface="+mn-ea"/>
                <a:cs typeface="+mn-cs"/>
              </a:rPr>
              <a:t> – A bridge between healthcare and technology.</a:t>
            </a:r>
            <a:endParaRPr lang="sv-SE"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endParaRPr lang="sv-SE" sz="1200" kern="1200">
              <a:solidFill>
                <a:schemeClr val="tx1"/>
              </a:solidFill>
              <a:effectLst/>
              <a:latin typeface="+mn-lt"/>
              <a:ea typeface="+mn-ea"/>
              <a:cs typeface="+mn-cs"/>
            </a:endParaRPr>
          </a:p>
          <a:p>
            <a:pPr marL="171450" indent="-171450">
              <a:buFontTx/>
              <a:buChar char="-"/>
            </a:pPr>
            <a:endParaRPr lang="sv-SE"/>
          </a:p>
        </p:txBody>
      </p:sp>
      <p:sp>
        <p:nvSpPr>
          <p:cNvPr id="4" name="Platshållare för bildnummer 3"/>
          <p:cNvSpPr>
            <a:spLocks noGrp="1"/>
          </p:cNvSpPr>
          <p:nvPr>
            <p:ph type="sldNum" sz="quarter" idx="5"/>
          </p:nvPr>
        </p:nvSpPr>
        <p:spPr/>
        <p:txBody>
          <a:bodyPr/>
          <a:lstStyle/>
          <a:p>
            <a:fld id="{C84A4D63-9238-44F1-BAF8-4DDBB5FF17D6}" type="slidenum">
              <a:rPr lang="sv-SE" smtClean="0"/>
              <a:t>5</a:t>
            </a:fld>
            <a:endParaRPr lang="sv-SE"/>
          </a:p>
        </p:txBody>
      </p:sp>
    </p:spTree>
    <p:extLst>
      <p:ext uri="{BB962C8B-B14F-4D97-AF65-F5344CB8AC3E}">
        <p14:creationId xmlns:p14="http://schemas.microsoft.com/office/powerpoint/2010/main" val="3154927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sz="1200" kern="1200" dirty="0">
                <a:solidFill>
                  <a:schemeClr val="tx1"/>
                </a:solidFill>
                <a:effectLst/>
                <a:latin typeface="+mn-lt"/>
                <a:ea typeface="+mn-ea"/>
                <a:cs typeface="+mn-cs"/>
              </a:rPr>
              <a:t>We have developed an intuitive UI that facilitates critical and stressful situations based of of several user-tests in different stages of development. And what we found were important in these situations. </a:t>
            </a:r>
            <a:endParaRPr lang="sv-S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sv-S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clear and precise focus on vital functionality.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also want known and consistent features wherever you are on the site. Today one instinctively recognize and expects certain parts of any website to work in a certain way and we have incorporated many of these to make the end user feel comfortable, which you will see more of in the demo.</a:t>
            </a:r>
            <a:endParaRPr lang="sv-S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have made it very easy to style the graphical profile of the page according to your preferences. This is to make sure that the page fits your target audience so that they feel again comfortable. </a:t>
            </a:r>
            <a:endParaRPr lang="sv-SE" sz="1200" kern="1200" dirty="0">
              <a:solidFill>
                <a:schemeClr val="tx1"/>
              </a:solidFill>
              <a:effectLst/>
              <a:latin typeface="+mn-lt"/>
              <a:ea typeface="+mn-ea"/>
              <a:cs typeface="+mn-cs"/>
            </a:endParaRPr>
          </a:p>
          <a:p>
            <a:endParaRPr lang="sv-SE" dirty="0"/>
          </a:p>
        </p:txBody>
      </p:sp>
      <p:sp>
        <p:nvSpPr>
          <p:cNvPr id="4" name="Platshållare för bildnummer 3"/>
          <p:cNvSpPr>
            <a:spLocks noGrp="1"/>
          </p:cNvSpPr>
          <p:nvPr>
            <p:ph type="sldNum" sz="quarter" idx="5"/>
          </p:nvPr>
        </p:nvSpPr>
        <p:spPr/>
        <p:txBody>
          <a:bodyPr/>
          <a:lstStyle/>
          <a:p>
            <a:fld id="{C84A4D63-9238-44F1-BAF8-4DDBB5FF17D6}" type="slidenum">
              <a:rPr lang="sv-SE" smtClean="0"/>
              <a:t>6</a:t>
            </a:fld>
            <a:endParaRPr lang="sv-SE"/>
          </a:p>
        </p:txBody>
      </p:sp>
    </p:spTree>
    <p:extLst>
      <p:ext uri="{BB962C8B-B14F-4D97-AF65-F5344CB8AC3E}">
        <p14:creationId xmlns:p14="http://schemas.microsoft.com/office/powerpoint/2010/main" val="4042406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sz="1200" kern="1200" dirty="0">
                <a:solidFill>
                  <a:schemeClr val="tx1"/>
                </a:solidFill>
                <a:effectLst/>
                <a:latin typeface="+mn-lt"/>
                <a:ea typeface="+mn-ea"/>
                <a:cs typeface="+mn-cs"/>
              </a:rPr>
              <a:t>3-step process! Add contact information and upload the picture. Verify that the information is correct and make sure the quality of the picture</a:t>
            </a:r>
            <a:r>
              <a:rPr lang="en-US" sz="1200" kern="1200">
                <a:solidFill>
                  <a:schemeClr val="tx1"/>
                </a:solidFill>
                <a:effectLst/>
                <a:latin typeface="+mn-lt"/>
                <a:ea typeface="+mn-ea"/>
                <a:cs typeface="+mn-cs"/>
              </a:rPr>
              <a:t> is ok</a:t>
            </a:r>
            <a:r>
              <a:rPr lang="en-US" sz="1200" kern="1200" dirty="0">
                <a:solidFill>
                  <a:schemeClr val="tx1"/>
                </a:solidFill>
                <a:effectLst/>
                <a:latin typeface="+mn-lt"/>
                <a:ea typeface="+mn-ea"/>
                <a:cs typeface="+mn-cs"/>
              </a:rPr>
              <a:t>. Authenticate yourself and send the information. It’s that easy. </a:t>
            </a:r>
            <a:endParaRPr lang="sv-S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sv-S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Already in the first step the application will perform a validation check to make sure that your contact info is inputted in the correct format. It is very clear for the user whether or not everything is in order because if not the input field is highlighted and you cannot proceed. This of course saves unnecessary time being spent on redoing the steps if you later on notice you’ve missed </a:t>
            </a:r>
            <a:r>
              <a:rPr lang="en-US" sz="1200" kern="1200">
                <a:solidFill>
                  <a:schemeClr val="tx1"/>
                </a:solidFill>
                <a:effectLst/>
                <a:latin typeface="+mn-lt"/>
                <a:ea typeface="+mn-ea"/>
                <a:cs typeface="+mn-cs"/>
              </a:rPr>
              <a:t>a number</a:t>
            </a:r>
            <a:r>
              <a:rPr lang="en-US" sz="1200" kern="1200" dirty="0">
                <a:solidFill>
                  <a:schemeClr val="tx1"/>
                </a:solidFill>
                <a:effectLst/>
                <a:latin typeface="+mn-lt"/>
                <a:ea typeface="+mn-ea"/>
                <a:cs typeface="+mn-cs"/>
              </a:rPr>
              <a:t>.</a:t>
            </a:r>
            <a:endParaRPr lang="sv-S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sv-S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also check to see that the picture or pictures are a valid size. Too small and it won’t have the necessary resolution. This to eliminate unnecessary back and forth communication because the information is incomplete.</a:t>
            </a:r>
            <a:endParaRPr lang="sv-S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sv-S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 is a single page application, ensuring that only the necessary content of the page is updated when visiting a different part of the site. This significantly reduces the page load time. </a:t>
            </a:r>
            <a:endParaRPr lang="sv-SE" sz="1200" kern="1200" dirty="0">
              <a:solidFill>
                <a:schemeClr val="tx1"/>
              </a:solidFill>
              <a:effectLst/>
              <a:latin typeface="+mn-lt"/>
              <a:ea typeface="+mn-ea"/>
              <a:cs typeface="+mn-cs"/>
            </a:endParaRPr>
          </a:p>
          <a:p>
            <a:endParaRPr lang="sv-SE"/>
          </a:p>
        </p:txBody>
      </p:sp>
      <p:sp>
        <p:nvSpPr>
          <p:cNvPr id="4" name="Platshållare för bildnummer 3"/>
          <p:cNvSpPr>
            <a:spLocks noGrp="1"/>
          </p:cNvSpPr>
          <p:nvPr>
            <p:ph type="sldNum" sz="quarter" idx="5"/>
          </p:nvPr>
        </p:nvSpPr>
        <p:spPr/>
        <p:txBody>
          <a:bodyPr/>
          <a:lstStyle/>
          <a:p>
            <a:fld id="{C84A4D63-9238-44F1-BAF8-4DDBB5FF17D6}" type="slidenum">
              <a:rPr lang="sv-SE" smtClean="0"/>
              <a:t>7</a:t>
            </a:fld>
            <a:endParaRPr lang="sv-SE"/>
          </a:p>
        </p:txBody>
      </p:sp>
    </p:spTree>
    <p:extLst>
      <p:ext uri="{BB962C8B-B14F-4D97-AF65-F5344CB8AC3E}">
        <p14:creationId xmlns:p14="http://schemas.microsoft.com/office/powerpoint/2010/main" val="1425397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US" sz="1200" kern="1200" dirty="0">
                <a:solidFill>
                  <a:schemeClr val="tx1"/>
                </a:solidFill>
                <a:effectLst/>
                <a:latin typeface="+mn-lt"/>
                <a:ea typeface="+mn-ea"/>
                <a:cs typeface="+mn-cs"/>
              </a:rPr>
              <a:t>As I’ve mentioned, input validation. But also User validation. The user has to authenticate themselves against Region </a:t>
            </a:r>
            <a:r>
              <a:rPr lang="en-US" sz="1200" kern="1200" dirty="0" err="1">
                <a:solidFill>
                  <a:schemeClr val="tx1"/>
                </a:solidFill>
                <a:effectLst/>
                <a:latin typeface="+mn-lt"/>
                <a:ea typeface="+mn-ea"/>
                <a:cs typeface="+mn-cs"/>
              </a:rPr>
              <a:t>Östergötland</a:t>
            </a:r>
            <a:r>
              <a:rPr lang="en-US" sz="1200" kern="1200" dirty="0">
                <a:solidFill>
                  <a:schemeClr val="tx1"/>
                </a:solidFill>
                <a:effectLst/>
                <a:latin typeface="+mn-lt"/>
                <a:ea typeface="+mn-ea"/>
                <a:cs typeface="+mn-cs"/>
              </a:rPr>
              <a:t> via </a:t>
            </a:r>
            <a:r>
              <a:rPr lang="en-US" sz="1200" kern="1200" dirty="0" err="1">
                <a:solidFill>
                  <a:schemeClr val="tx1"/>
                </a:solidFill>
                <a:effectLst/>
                <a:latin typeface="+mn-lt"/>
                <a:ea typeface="+mn-ea"/>
                <a:cs typeface="+mn-cs"/>
              </a:rPr>
              <a:t>BankID</a:t>
            </a:r>
            <a:r>
              <a:rPr lang="en-US" sz="1200" kern="1200" dirty="0">
                <a:solidFill>
                  <a:schemeClr val="tx1"/>
                </a:solidFill>
                <a:effectLst/>
                <a:latin typeface="+mn-lt"/>
                <a:ea typeface="+mn-ea"/>
                <a:cs typeface="+mn-cs"/>
              </a:rPr>
              <a:t> as it is right now providing a level of security and professionalism. This is appreciated by the sender and receiver side of the application as well as the service provider. </a:t>
            </a:r>
            <a:endParaRPr lang="sv-S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sv-S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One has to authenticate themselves both when first creating and sending an errand but also when retrieving an old errand to supplement it. </a:t>
            </a:r>
            <a:endParaRPr lang="sv-S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sv-S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Like I said, the application will handle very sensitive information and by demanding authentication not only to send but to retrieve we ensure No Data Tampering!</a:t>
            </a:r>
            <a:endParaRPr lang="sv-SE" sz="1200" kern="1200" dirty="0">
              <a:solidFill>
                <a:schemeClr val="tx1"/>
              </a:solidFill>
              <a:effectLst/>
              <a:latin typeface="+mn-lt"/>
              <a:ea typeface="+mn-ea"/>
              <a:cs typeface="+mn-cs"/>
            </a:endParaRPr>
          </a:p>
          <a:p>
            <a:endParaRPr lang="sv-SE"/>
          </a:p>
        </p:txBody>
      </p:sp>
      <p:sp>
        <p:nvSpPr>
          <p:cNvPr id="4" name="Platshållare för bildnummer 3"/>
          <p:cNvSpPr>
            <a:spLocks noGrp="1"/>
          </p:cNvSpPr>
          <p:nvPr>
            <p:ph type="sldNum" sz="quarter" idx="5"/>
          </p:nvPr>
        </p:nvSpPr>
        <p:spPr/>
        <p:txBody>
          <a:bodyPr/>
          <a:lstStyle/>
          <a:p>
            <a:fld id="{C84A4D63-9238-44F1-BAF8-4DDBB5FF17D6}" type="slidenum">
              <a:rPr lang="sv-SE" smtClean="0"/>
              <a:t>8</a:t>
            </a:fld>
            <a:endParaRPr lang="sv-SE"/>
          </a:p>
        </p:txBody>
      </p:sp>
    </p:spTree>
    <p:extLst>
      <p:ext uri="{BB962C8B-B14F-4D97-AF65-F5344CB8AC3E}">
        <p14:creationId xmlns:p14="http://schemas.microsoft.com/office/powerpoint/2010/main" val="24835820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err="1"/>
              <a:t>Now</a:t>
            </a:r>
            <a:r>
              <a:rPr lang="sv-SE" dirty="0"/>
              <a:t> </a:t>
            </a:r>
            <a:r>
              <a:rPr lang="sv-SE" dirty="0" err="1"/>
              <a:t>that</a:t>
            </a:r>
            <a:r>
              <a:rPr lang="sv-SE" dirty="0"/>
              <a:t> Axel </a:t>
            </a:r>
            <a:r>
              <a:rPr lang="sv-SE" dirty="0" err="1"/>
              <a:t>have</a:t>
            </a:r>
            <a:r>
              <a:rPr lang="sv-SE" dirty="0"/>
              <a:t> </a:t>
            </a:r>
            <a:r>
              <a:rPr lang="sv-SE" dirty="0" err="1"/>
              <a:t>talked</a:t>
            </a:r>
            <a:r>
              <a:rPr lang="sv-SE" dirty="0"/>
              <a:t> </a:t>
            </a:r>
            <a:r>
              <a:rPr lang="sv-SE" dirty="0" err="1"/>
              <a:t>about</a:t>
            </a:r>
            <a:r>
              <a:rPr lang="sv-SE" dirty="0"/>
              <a:t> the </a:t>
            </a:r>
            <a:r>
              <a:rPr lang="sv-SE" dirty="0" err="1"/>
              <a:t>product</a:t>
            </a:r>
            <a:r>
              <a:rPr lang="sv-SE" dirty="0"/>
              <a:t> </a:t>
            </a:r>
            <a:r>
              <a:rPr lang="sv-SE" dirty="0" err="1"/>
              <a:t>functionality</a:t>
            </a:r>
            <a:r>
              <a:rPr lang="sv-SE" dirty="0"/>
              <a:t> from the </a:t>
            </a:r>
            <a:r>
              <a:rPr lang="sv-SE" dirty="0" err="1"/>
              <a:t>perspectives</a:t>
            </a:r>
            <a:r>
              <a:rPr lang="sv-SE" dirty="0"/>
              <a:t> </a:t>
            </a:r>
            <a:r>
              <a:rPr lang="sv-SE" i="1" dirty="0"/>
              <a:t>Intuitive, fast, and </a:t>
            </a:r>
            <a:r>
              <a:rPr lang="sv-SE" i="1" dirty="0" err="1"/>
              <a:t>reliable</a:t>
            </a:r>
            <a:r>
              <a:rPr lang="sv-SE" i="0" dirty="0"/>
              <a:t>, I </a:t>
            </a:r>
            <a:r>
              <a:rPr lang="sv-SE" i="0" dirty="0" err="1"/>
              <a:t>will</a:t>
            </a:r>
            <a:r>
              <a:rPr lang="sv-SE" i="0" dirty="0"/>
              <a:t> go talk a </a:t>
            </a:r>
            <a:r>
              <a:rPr lang="sv-SE" i="0" dirty="0" err="1"/>
              <a:t>little</a:t>
            </a:r>
            <a:r>
              <a:rPr lang="sv-SE" i="0" dirty="0"/>
              <a:t> bit </a:t>
            </a:r>
            <a:r>
              <a:rPr lang="sv-SE" i="0" dirty="0" err="1"/>
              <a:t>about</a:t>
            </a:r>
            <a:r>
              <a:rPr lang="sv-SE" i="0" dirty="0"/>
              <a:t> </a:t>
            </a:r>
            <a:r>
              <a:rPr lang="sv-SE" i="0" dirty="0" err="1"/>
              <a:t>how</a:t>
            </a:r>
            <a:r>
              <a:rPr lang="sv-SE" i="0" dirty="0"/>
              <a:t> </a:t>
            </a:r>
            <a:r>
              <a:rPr lang="sv-SE" i="0" dirty="0" err="1"/>
              <a:t>our</a:t>
            </a:r>
            <a:r>
              <a:rPr lang="sv-SE" i="0" dirty="0"/>
              <a:t> </a:t>
            </a:r>
            <a:r>
              <a:rPr lang="sv-SE" i="0" dirty="0" err="1"/>
              <a:t>product</a:t>
            </a:r>
            <a:r>
              <a:rPr lang="sv-SE" i="0" dirty="0"/>
              <a:t> is </a:t>
            </a:r>
            <a:r>
              <a:rPr lang="sv-SE" i="0" dirty="0" err="1"/>
              <a:t>buildt</a:t>
            </a:r>
            <a:r>
              <a:rPr lang="sv-SE" i="0" dirty="0"/>
              <a:t> and the business </a:t>
            </a:r>
            <a:r>
              <a:rPr lang="sv-SE" i="0" dirty="0" err="1"/>
              <a:t>advantages</a:t>
            </a:r>
            <a:r>
              <a:rPr lang="sv-SE" i="0" dirty="0"/>
              <a:t> </a:t>
            </a:r>
            <a:r>
              <a:rPr lang="sv-SE" i="0" dirty="0" err="1"/>
              <a:t>that</a:t>
            </a:r>
            <a:r>
              <a:rPr lang="sv-SE" i="0" dirty="0"/>
              <a:t> </a:t>
            </a:r>
            <a:r>
              <a:rPr lang="sv-SE" i="0" dirty="0" err="1"/>
              <a:t>this</a:t>
            </a:r>
            <a:r>
              <a:rPr lang="sv-SE" i="0" dirty="0"/>
              <a:t> </a:t>
            </a:r>
            <a:r>
              <a:rPr lang="sv-SE" i="0" dirty="0" err="1"/>
              <a:t>brings</a:t>
            </a:r>
            <a:r>
              <a:rPr lang="sv-SE" i="0" dirty="0"/>
              <a:t>. </a:t>
            </a:r>
          </a:p>
          <a:p>
            <a:endParaRPr lang="sv-SE" i="0" dirty="0"/>
          </a:p>
          <a:p>
            <a:pPr marL="228600" indent="-228600">
              <a:buAutoNum type="arabicPeriod"/>
            </a:pPr>
            <a:r>
              <a:rPr lang="sv-SE" i="0" dirty="0" err="1"/>
              <a:t>First</a:t>
            </a:r>
            <a:r>
              <a:rPr lang="sv-SE" i="0" dirty="0"/>
              <a:t> </a:t>
            </a:r>
            <a:r>
              <a:rPr lang="sv-SE" i="0" dirty="0" err="1"/>
              <a:t>of</a:t>
            </a:r>
            <a:r>
              <a:rPr lang="sv-SE" i="0" dirty="0"/>
              <a:t> all </a:t>
            </a:r>
            <a:r>
              <a:rPr lang="sv-SE" i="0" dirty="0" err="1"/>
              <a:t>we</a:t>
            </a:r>
            <a:r>
              <a:rPr lang="sv-SE" i="0" dirty="0"/>
              <a:t> </a:t>
            </a:r>
            <a:r>
              <a:rPr lang="sv-SE" i="0" dirty="0" err="1"/>
              <a:t>have</a:t>
            </a:r>
            <a:r>
              <a:rPr lang="sv-SE" i="0" dirty="0"/>
              <a:t> </a:t>
            </a:r>
            <a:r>
              <a:rPr lang="sv-SE" i="0" dirty="0" err="1"/>
              <a:t>used</a:t>
            </a:r>
            <a:r>
              <a:rPr lang="sv-SE" i="0" dirty="0"/>
              <a:t> the modern and </a:t>
            </a:r>
            <a:r>
              <a:rPr lang="sv-SE" i="0" dirty="0" err="1"/>
              <a:t>recognized</a:t>
            </a:r>
            <a:r>
              <a:rPr lang="sv-SE" i="0" dirty="0"/>
              <a:t> </a:t>
            </a:r>
            <a:r>
              <a:rPr lang="sv-SE" i="0" dirty="0" err="1"/>
              <a:t>framework</a:t>
            </a:r>
            <a:r>
              <a:rPr lang="sv-SE" i="0" dirty="0"/>
              <a:t> </a:t>
            </a:r>
            <a:r>
              <a:rPr lang="sv-SE" i="0" dirty="0" err="1"/>
              <a:t>Angular</a:t>
            </a:r>
            <a:r>
              <a:rPr lang="sv-SE" i="0" dirty="0"/>
              <a:t> 2+.</a:t>
            </a:r>
          </a:p>
          <a:p>
            <a:pPr marL="228600" indent="-228600">
              <a:buAutoNum type="arabicPeriod"/>
            </a:pPr>
            <a:r>
              <a:rPr lang="sv-SE" i="0" dirty="0" err="1"/>
              <a:t>This</a:t>
            </a:r>
            <a:r>
              <a:rPr lang="sv-SE" i="0" dirty="0"/>
              <a:t> </a:t>
            </a:r>
            <a:r>
              <a:rPr lang="sv-SE" i="0" dirty="0" err="1"/>
              <a:t>have</a:t>
            </a:r>
            <a:r>
              <a:rPr lang="sv-SE" i="0" dirty="0"/>
              <a:t> </a:t>
            </a:r>
            <a:r>
              <a:rPr lang="sv-SE" i="0" dirty="0" err="1"/>
              <a:t>allowed</a:t>
            </a:r>
            <a:r>
              <a:rPr lang="sv-SE" i="0" dirty="0"/>
              <a:t> </a:t>
            </a:r>
            <a:r>
              <a:rPr lang="sv-SE" i="0" dirty="0" err="1"/>
              <a:t>us</a:t>
            </a:r>
            <a:r>
              <a:rPr lang="sv-SE" i="0" dirty="0"/>
              <a:t> to </a:t>
            </a:r>
            <a:r>
              <a:rPr lang="sv-SE" i="0" dirty="0" err="1"/>
              <a:t>develope</a:t>
            </a:r>
            <a:r>
              <a:rPr lang="sv-SE" i="0" dirty="0"/>
              <a:t> </a:t>
            </a:r>
            <a:r>
              <a:rPr lang="sv-SE" i="0" dirty="0" err="1"/>
              <a:t>our</a:t>
            </a:r>
            <a:r>
              <a:rPr lang="sv-SE" i="0" dirty="0"/>
              <a:t> </a:t>
            </a:r>
            <a:r>
              <a:rPr lang="sv-SE" i="0" dirty="0" err="1"/>
              <a:t>application</a:t>
            </a:r>
            <a:r>
              <a:rPr lang="sv-SE" i="0" dirty="0"/>
              <a:t> </a:t>
            </a:r>
            <a:r>
              <a:rPr lang="sv-SE" i="0" dirty="0" err="1"/>
              <a:t>through</a:t>
            </a:r>
            <a:r>
              <a:rPr lang="sv-SE" i="0" dirty="0"/>
              <a:t> </a:t>
            </a:r>
            <a:r>
              <a:rPr lang="sv-SE" i="0" dirty="0" err="1"/>
              <a:t>modularprogramming</a:t>
            </a:r>
            <a:r>
              <a:rPr lang="sv-SE" i="0" dirty="0"/>
              <a:t>, </a:t>
            </a:r>
            <a:r>
              <a:rPr lang="sv-SE" i="0" dirty="0" err="1"/>
              <a:t>making</a:t>
            </a:r>
            <a:r>
              <a:rPr lang="sv-SE" i="0" dirty="0"/>
              <a:t> </a:t>
            </a:r>
            <a:r>
              <a:rPr lang="sv-SE" i="0" dirty="0" err="1"/>
              <a:t>out</a:t>
            </a:r>
            <a:r>
              <a:rPr lang="sv-SE" i="0" dirty="0"/>
              <a:t> source </a:t>
            </a:r>
            <a:r>
              <a:rPr lang="sv-SE" i="0" dirty="0" err="1"/>
              <a:t>code</a:t>
            </a:r>
            <a:r>
              <a:rPr lang="sv-SE" i="0" dirty="0"/>
              <a:t> </a:t>
            </a:r>
            <a:endParaRPr lang="sv-SE" dirty="0"/>
          </a:p>
          <a:p>
            <a:endParaRPr lang="sv-SE" dirty="0"/>
          </a:p>
          <a:p>
            <a:endParaRPr lang="sv-SE" dirty="0"/>
          </a:p>
          <a:p>
            <a:endParaRPr lang="sv-SE" dirty="0"/>
          </a:p>
          <a:p>
            <a:r>
              <a:rPr lang="sv-SE" dirty="0"/>
              <a:t>Ändra denna bild! Borde inte vara en bild på arkitekturen, istället mer </a:t>
            </a:r>
            <a:r>
              <a:rPr lang="sv-SE" dirty="0" err="1"/>
              <a:t>säljig</a:t>
            </a:r>
            <a:r>
              <a:rPr lang="sv-SE" dirty="0"/>
              <a:t>.</a:t>
            </a:r>
          </a:p>
          <a:p>
            <a:r>
              <a:rPr lang="sv-SE" dirty="0" err="1">
                <a:cs typeface="Calibri"/>
              </a:rPr>
              <a:t>Why</a:t>
            </a:r>
            <a:r>
              <a:rPr lang="sv-SE" dirty="0">
                <a:cs typeface="Calibri"/>
              </a:rPr>
              <a:t> Intuitive</a:t>
            </a:r>
          </a:p>
          <a:p>
            <a:r>
              <a:rPr lang="sv-SE" dirty="0" err="1">
                <a:cs typeface="Calibri"/>
              </a:rPr>
              <a:t>Why</a:t>
            </a:r>
            <a:r>
              <a:rPr lang="sv-SE" dirty="0">
                <a:cs typeface="Calibri"/>
              </a:rPr>
              <a:t> Fast </a:t>
            </a:r>
          </a:p>
          <a:p>
            <a:r>
              <a:rPr lang="sv-SE" dirty="0" err="1">
                <a:cs typeface="Calibri"/>
              </a:rPr>
              <a:t>Why</a:t>
            </a:r>
            <a:r>
              <a:rPr lang="sv-SE" dirty="0">
                <a:cs typeface="Calibri"/>
              </a:rPr>
              <a:t> </a:t>
            </a:r>
            <a:r>
              <a:rPr lang="sv-SE" dirty="0" err="1">
                <a:cs typeface="Calibri"/>
              </a:rPr>
              <a:t>Reliable</a:t>
            </a:r>
            <a:r>
              <a:rPr lang="sv-SE" dirty="0">
                <a:cs typeface="Calibri"/>
              </a:rPr>
              <a:t> </a:t>
            </a:r>
          </a:p>
          <a:p>
            <a:endParaRPr lang="sv-SE" dirty="0">
              <a:cs typeface="Calibri"/>
            </a:endParaRPr>
          </a:p>
          <a:p>
            <a:pPr marL="285750" indent="-285750">
              <a:buFont typeface="Arial" panose="020B0604020202020204" pitchFamily="34" charset="0"/>
              <a:buChar char="•"/>
            </a:pPr>
            <a:r>
              <a:rPr lang="sv-SE" dirty="0" err="1"/>
              <a:t>Developed</a:t>
            </a:r>
            <a:r>
              <a:rPr lang="sv-SE" dirty="0"/>
              <a:t> in </a:t>
            </a:r>
            <a:r>
              <a:rPr lang="sv-SE" dirty="0" err="1"/>
              <a:t>Angular</a:t>
            </a:r>
            <a:endParaRPr lang="sv-SE" dirty="0"/>
          </a:p>
          <a:p>
            <a:pPr marL="285750" indent="-285750">
              <a:buFont typeface="Arial" panose="020B0604020202020204" pitchFamily="34" charset="0"/>
              <a:buChar char="•"/>
            </a:pPr>
            <a:r>
              <a:rPr lang="sv-SE" dirty="0" err="1"/>
              <a:t>Modular</a:t>
            </a:r>
            <a:endParaRPr lang="sv-SE" dirty="0"/>
          </a:p>
          <a:p>
            <a:pPr marL="285750" indent="-285750">
              <a:buFont typeface="Arial" panose="020B0604020202020204" pitchFamily="34" charset="0"/>
              <a:buChar char="•"/>
            </a:pPr>
            <a:r>
              <a:rPr lang="sv-SE" dirty="0" err="1"/>
              <a:t>Integrates</a:t>
            </a:r>
            <a:r>
              <a:rPr lang="sv-SE" dirty="0"/>
              <a:t> </a:t>
            </a:r>
            <a:r>
              <a:rPr lang="sv-SE" dirty="0" err="1"/>
              <a:t>with</a:t>
            </a:r>
            <a:r>
              <a:rPr lang="sv-SE" dirty="0"/>
              <a:t> </a:t>
            </a:r>
            <a:r>
              <a:rPr lang="sv-SE" dirty="0" err="1"/>
              <a:t>file</a:t>
            </a:r>
            <a:r>
              <a:rPr lang="sv-SE" dirty="0"/>
              <a:t> </a:t>
            </a:r>
            <a:r>
              <a:rPr lang="sv-SE" dirty="0" err="1"/>
              <a:t>sharing</a:t>
            </a:r>
            <a:r>
              <a:rPr lang="sv-SE" dirty="0"/>
              <a:t> </a:t>
            </a:r>
            <a:r>
              <a:rPr lang="sv-SE" dirty="0" err="1"/>
              <a:t>tools</a:t>
            </a:r>
            <a:endParaRPr lang="sv-SE" dirty="0"/>
          </a:p>
          <a:p>
            <a:pPr marL="742950" lvl="1" indent="-285750">
              <a:buFont typeface="Arial" panose="020B0604020202020204" pitchFamily="34" charset="0"/>
              <a:buChar char="•"/>
            </a:pPr>
            <a:r>
              <a:rPr lang="sv-SE" dirty="0" err="1"/>
              <a:t>FileCloud</a:t>
            </a:r>
            <a:endParaRPr lang="sv-SE" dirty="0"/>
          </a:p>
          <a:p>
            <a:pPr marL="285750" indent="-285750">
              <a:buFont typeface="Arial" panose="020B0604020202020204" pitchFamily="34" charset="0"/>
              <a:buChar char="•"/>
            </a:pPr>
            <a:r>
              <a:rPr lang="sv-SE" dirty="0" err="1"/>
              <a:t>Easy</a:t>
            </a:r>
            <a:r>
              <a:rPr lang="sv-SE" dirty="0"/>
              <a:t> to </a:t>
            </a:r>
            <a:r>
              <a:rPr lang="sv-SE" dirty="0" err="1"/>
              <a:t>implement</a:t>
            </a:r>
            <a:endParaRPr lang="sv-SE" dirty="0"/>
          </a:p>
          <a:p>
            <a:pPr marL="285750" indent="-285750">
              <a:buFont typeface="Arial" panose="020B0604020202020204" pitchFamily="34" charset="0"/>
              <a:buChar char="•"/>
            </a:pPr>
            <a:r>
              <a:rPr lang="sv-SE" dirty="0" err="1"/>
              <a:t>Easy</a:t>
            </a:r>
            <a:r>
              <a:rPr lang="sv-SE" dirty="0"/>
              <a:t> to </a:t>
            </a:r>
            <a:r>
              <a:rPr lang="sv-SE" dirty="0" err="1"/>
              <a:t>use</a:t>
            </a:r>
            <a:endParaRPr lang="sv-SE" dirty="0"/>
          </a:p>
          <a:p>
            <a:pPr marL="285750" indent="-285750">
              <a:buFont typeface="Arial" panose="020B0604020202020204" pitchFamily="34" charset="0"/>
              <a:buChar char="•"/>
            </a:pPr>
            <a:endParaRPr lang="sv-SE" dirty="0"/>
          </a:p>
          <a:p>
            <a:pPr marL="285750" indent="-285750">
              <a:buFont typeface="Arial" panose="020B0604020202020204" pitchFamily="34" charset="0"/>
              <a:buChar char="•"/>
            </a:pPr>
            <a:endParaRPr lang="sv-SE" dirty="0"/>
          </a:p>
          <a:p>
            <a:pPr marL="285750" indent="-285750">
              <a:buFont typeface="Arial" panose="020B0604020202020204" pitchFamily="34" charset="0"/>
              <a:buChar char="•"/>
            </a:pPr>
            <a:endParaRPr lang="sv-SE" dirty="0"/>
          </a:p>
          <a:p>
            <a:pPr marL="285750" indent="-285750">
              <a:buFont typeface="Arial" panose="020B0604020202020204" pitchFamily="34" charset="0"/>
              <a:buChar char="•"/>
            </a:pPr>
            <a:endParaRPr lang="sv-SE" dirty="0"/>
          </a:p>
        </p:txBody>
      </p:sp>
      <p:sp>
        <p:nvSpPr>
          <p:cNvPr id="4" name="Platshållare för bildnummer 3"/>
          <p:cNvSpPr>
            <a:spLocks noGrp="1"/>
          </p:cNvSpPr>
          <p:nvPr>
            <p:ph type="sldNum" sz="quarter" idx="5"/>
          </p:nvPr>
        </p:nvSpPr>
        <p:spPr/>
        <p:txBody>
          <a:bodyPr/>
          <a:lstStyle/>
          <a:p>
            <a:fld id="{C84A4D63-9238-44F1-BAF8-4DDBB5FF17D6}" type="slidenum">
              <a:rPr lang="sv-SE" smtClean="0"/>
              <a:t>9</a:t>
            </a:fld>
            <a:endParaRPr lang="sv-SE"/>
          </a:p>
        </p:txBody>
      </p:sp>
    </p:spTree>
    <p:extLst>
      <p:ext uri="{BB962C8B-B14F-4D97-AF65-F5344CB8AC3E}">
        <p14:creationId xmlns:p14="http://schemas.microsoft.com/office/powerpoint/2010/main" val="3668943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3CD9AFD-808A-6340-9B05-640AB769531E}"/>
              </a:ext>
            </a:extLst>
          </p:cNvPr>
          <p:cNvSpPr>
            <a:spLocks noGrp="1"/>
          </p:cNvSpPr>
          <p:nvPr>
            <p:ph type="ctrTitle"/>
          </p:nvPr>
        </p:nvSpPr>
        <p:spPr>
          <a:xfrm>
            <a:off x="1524000" y="1122363"/>
            <a:ext cx="9144000" cy="2387600"/>
          </a:xfrm>
        </p:spPr>
        <p:txBody>
          <a:bodyPr anchor="b"/>
          <a:lstStyle>
            <a:lvl1pPr algn="ctr">
              <a:defRPr sz="6000"/>
            </a:lvl1pPr>
          </a:lstStyle>
          <a:p>
            <a:r>
              <a:rPr lang="sv-SE"/>
              <a:t>Klicka här för att ändra mall för rubrikformat</a:t>
            </a:r>
          </a:p>
        </p:txBody>
      </p:sp>
      <p:sp>
        <p:nvSpPr>
          <p:cNvPr id="3" name="Underrubrik 2">
            <a:extLst>
              <a:ext uri="{FF2B5EF4-FFF2-40B4-BE49-F238E27FC236}">
                <a16:creationId xmlns:a16="http://schemas.microsoft.com/office/drawing/2014/main" id="{68B070A6-C77F-794C-B134-EFADA2CDF9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a:t>Klicka här för att ändra mall för underrubrikformat</a:t>
            </a:r>
          </a:p>
        </p:txBody>
      </p:sp>
      <p:sp>
        <p:nvSpPr>
          <p:cNvPr id="4" name="Platshållare för datum 3">
            <a:extLst>
              <a:ext uri="{FF2B5EF4-FFF2-40B4-BE49-F238E27FC236}">
                <a16:creationId xmlns:a16="http://schemas.microsoft.com/office/drawing/2014/main" id="{649677E0-E597-8940-AA1F-D29FE87F22BE}"/>
              </a:ext>
            </a:extLst>
          </p:cNvPr>
          <p:cNvSpPr>
            <a:spLocks noGrp="1"/>
          </p:cNvSpPr>
          <p:nvPr>
            <p:ph type="dt" sz="half" idx="10"/>
          </p:nvPr>
        </p:nvSpPr>
        <p:spPr/>
        <p:txBody>
          <a:bodyPr/>
          <a:lstStyle/>
          <a:p>
            <a:fld id="{C764DE79-268F-4C1A-8933-263129D2AF90}" type="datetimeFigureOut">
              <a:rPr lang="en-US" smtClean="0"/>
              <a:t>12/12/2019</a:t>
            </a:fld>
            <a:endParaRPr lang="en-US"/>
          </a:p>
        </p:txBody>
      </p:sp>
      <p:sp>
        <p:nvSpPr>
          <p:cNvPr id="5" name="Platshållare för sidfot 4">
            <a:extLst>
              <a:ext uri="{FF2B5EF4-FFF2-40B4-BE49-F238E27FC236}">
                <a16:creationId xmlns:a16="http://schemas.microsoft.com/office/drawing/2014/main" id="{04B1F3F7-475B-4643-B054-980B3B785744}"/>
              </a:ext>
            </a:extLst>
          </p:cNvPr>
          <p:cNvSpPr>
            <a:spLocks noGrp="1"/>
          </p:cNvSpPr>
          <p:nvPr>
            <p:ph type="ftr" sz="quarter" idx="11"/>
          </p:nvPr>
        </p:nvSpPr>
        <p:spPr/>
        <p:txBody>
          <a:bodyPr/>
          <a:lstStyle/>
          <a:p>
            <a:endParaRPr lang="en-US"/>
          </a:p>
        </p:txBody>
      </p:sp>
      <p:sp>
        <p:nvSpPr>
          <p:cNvPr id="6" name="Platshållare för bildnummer 5">
            <a:extLst>
              <a:ext uri="{FF2B5EF4-FFF2-40B4-BE49-F238E27FC236}">
                <a16:creationId xmlns:a16="http://schemas.microsoft.com/office/drawing/2014/main" id="{A3AB5621-59E7-3140-BAF2-0C0894C433B1}"/>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108063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2823F4BA-27AC-C649-A12F-2505DC09725A}"/>
              </a:ext>
            </a:extLst>
          </p:cNvPr>
          <p:cNvSpPr>
            <a:spLocks noGrp="1"/>
          </p:cNvSpPr>
          <p:nvPr>
            <p:ph type="title"/>
          </p:nvPr>
        </p:nvSpPr>
        <p:spPr/>
        <p:txBody>
          <a:bodyPr/>
          <a:lstStyle/>
          <a:p>
            <a:r>
              <a:rPr lang="sv-SE"/>
              <a:t>Klicka här för att ändra mall för rubrikformat</a:t>
            </a:r>
          </a:p>
        </p:txBody>
      </p:sp>
      <p:sp>
        <p:nvSpPr>
          <p:cNvPr id="3" name="Platshållare för lodrät text 2">
            <a:extLst>
              <a:ext uri="{FF2B5EF4-FFF2-40B4-BE49-F238E27FC236}">
                <a16:creationId xmlns:a16="http://schemas.microsoft.com/office/drawing/2014/main" id="{20213405-81A5-3547-96F7-D1C522CAAF29}"/>
              </a:ext>
            </a:extLst>
          </p:cNvPr>
          <p:cNvSpPr>
            <a:spLocks noGrp="1"/>
          </p:cNvSpPr>
          <p:nvPr>
            <p:ph type="body" orient="vert" idx="1"/>
          </p:nvPr>
        </p:nvSpPr>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BF5B7746-6888-4C4B-A712-B94D62026469}"/>
              </a:ext>
            </a:extLst>
          </p:cNvPr>
          <p:cNvSpPr>
            <a:spLocks noGrp="1"/>
          </p:cNvSpPr>
          <p:nvPr>
            <p:ph type="dt" sz="half" idx="10"/>
          </p:nvPr>
        </p:nvSpPr>
        <p:spPr/>
        <p:txBody>
          <a:bodyPr/>
          <a:lstStyle/>
          <a:p>
            <a:fld id="{C764DE79-268F-4C1A-8933-263129D2AF90}" type="datetimeFigureOut">
              <a:rPr lang="en-US" smtClean="0"/>
              <a:t>12/12/2019</a:t>
            </a:fld>
            <a:endParaRPr lang="en-US"/>
          </a:p>
        </p:txBody>
      </p:sp>
      <p:sp>
        <p:nvSpPr>
          <p:cNvPr id="5" name="Platshållare för sidfot 4">
            <a:extLst>
              <a:ext uri="{FF2B5EF4-FFF2-40B4-BE49-F238E27FC236}">
                <a16:creationId xmlns:a16="http://schemas.microsoft.com/office/drawing/2014/main" id="{A64B43B2-61E1-094F-A0D8-E368100C33A7}"/>
              </a:ext>
            </a:extLst>
          </p:cNvPr>
          <p:cNvSpPr>
            <a:spLocks noGrp="1"/>
          </p:cNvSpPr>
          <p:nvPr>
            <p:ph type="ftr" sz="quarter" idx="11"/>
          </p:nvPr>
        </p:nvSpPr>
        <p:spPr/>
        <p:txBody>
          <a:bodyPr/>
          <a:lstStyle/>
          <a:p>
            <a:endParaRPr lang="en-US"/>
          </a:p>
        </p:txBody>
      </p:sp>
      <p:sp>
        <p:nvSpPr>
          <p:cNvPr id="6" name="Platshållare för bildnummer 5">
            <a:extLst>
              <a:ext uri="{FF2B5EF4-FFF2-40B4-BE49-F238E27FC236}">
                <a16:creationId xmlns:a16="http://schemas.microsoft.com/office/drawing/2014/main" id="{EF1F7DBB-D1AA-C54A-9C18-4771D8E1C8B6}"/>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727733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Lodrät rubrik 1">
            <a:extLst>
              <a:ext uri="{FF2B5EF4-FFF2-40B4-BE49-F238E27FC236}">
                <a16:creationId xmlns:a16="http://schemas.microsoft.com/office/drawing/2014/main" id="{DA88BD52-8322-D442-A386-A37E81A530CC}"/>
              </a:ext>
            </a:extLst>
          </p:cNvPr>
          <p:cNvSpPr>
            <a:spLocks noGrp="1"/>
          </p:cNvSpPr>
          <p:nvPr>
            <p:ph type="title" orient="vert"/>
          </p:nvPr>
        </p:nvSpPr>
        <p:spPr>
          <a:xfrm>
            <a:off x="8724900" y="365125"/>
            <a:ext cx="2628900" cy="5811838"/>
          </a:xfrm>
        </p:spPr>
        <p:txBody>
          <a:bodyPr vert="eaVert"/>
          <a:lstStyle/>
          <a:p>
            <a:r>
              <a:rPr lang="sv-SE"/>
              <a:t>Klicka här för att ändra mall för rubrikformat</a:t>
            </a:r>
          </a:p>
        </p:txBody>
      </p:sp>
      <p:sp>
        <p:nvSpPr>
          <p:cNvPr id="3" name="Platshållare för lodrät text 2">
            <a:extLst>
              <a:ext uri="{FF2B5EF4-FFF2-40B4-BE49-F238E27FC236}">
                <a16:creationId xmlns:a16="http://schemas.microsoft.com/office/drawing/2014/main" id="{D21BC8AB-C777-2749-A47D-78A3783E2368}"/>
              </a:ext>
            </a:extLst>
          </p:cNvPr>
          <p:cNvSpPr>
            <a:spLocks noGrp="1"/>
          </p:cNvSpPr>
          <p:nvPr>
            <p:ph type="body" orient="vert" idx="1"/>
          </p:nvPr>
        </p:nvSpPr>
        <p:spPr>
          <a:xfrm>
            <a:off x="838200" y="365125"/>
            <a:ext cx="7734300" cy="5811838"/>
          </a:xfrm>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80C47D7A-1131-FE4F-B027-E61842AADEC3}"/>
              </a:ext>
            </a:extLst>
          </p:cNvPr>
          <p:cNvSpPr>
            <a:spLocks noGrp="1"/>
          </p:cNvSpPr>
          <p:nvPr>
            <p:ph type="dt" sz="half" idx="10"/>
          </p:nvPr>
        </p:nvSpPr>
        <p:spPr/>
        <p:txBody>
          <a:bodyPr/>
          <a:lstStyle/>
          <a:p>
            <a:fld id="{C764DE79-268F-4C1A-8933-263129D2AF90}" type="datetimeFigureOut">
              <a:rPr lang="en-US" smtClean="0"/>
              <a:t>12/12/2019</a:t>
            </a:fld>
            <a:endParaRPr lang="en-US"/>
          </a:p>
        </p:txBody>
      </p:sp>
      <p:sp>
        <p:nvSpPr>
          <p:cNvPr id="5" name="Platshållare för sidfot 4">
            <a:extLst>
              <a:ext uri="{FF2B5EF4-FFF2-40B4-BE49-F238E27FC236}">
                <a16:creationId xmlns:a16="http://schemas.microsoft.com/office/drawing/2014/main" id="{FE0EB3B8-0364-4246-B6D9-FA4C16A67C0A}"/>
              </a:ext>
            </a:extLst>
          </p:cNvPr>
          <p:cNvSpPr>
            <a:spLocks noGrp="1"/>
          </p:cNvSpPr>
          <p:nvPr>
            <p:ph type="ftr" sz="quarter" idx="11"/>
          </p:nvPr>
        </p:nvSpPr>
        <p:spPr/>
        <p:txBody>
          <a:bodyPr/>
          <a:lstStyle/>
          <a:p>
            <a:endParaRPr lang="en-US"/>
          </a:p>
        </p:txBody>
      </p:sp>
      <p:sp>
        <p:nvSpPr>
          <p:cNvPr id="6" name="Platshållare för bildnummer 5">
            <a:extLst>
              <a:ext uri="{FF2B5EF4-FFF2-40B4-BE49-F238E27FC236}">
                <a16:creationId xmlns:a16="http://schemas.microsoft.com/office/drawing/2014/main" id="{91AA4BD3-404F-C34E-BE29-3FC4C87E38BE}"/>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671378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A53340D-B006-5443-A96B-E25E04FEEDC9}"/>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55214DBC-A79B-F843-9916-C50C22B042DB}"/>
              </a:ext>
            </a:extLst>
          </p:cNvPr>
          <p:cNvSpPr>
            <a:spLocks noGrp="1"/>
          </p:cNvSpPr>
          <p:nvPr>
            <p:ph idx="1"/>
          </p:nvPr>
        </p:nvSpPr>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9EA20F24-5D06-C746-9BDF-662EB18B8805}"/>
              </a:ext>
            </a:extLst>
          </p:cNvPr>
          <p:cNvSpPr>
            <a:spLocks noGrp="1"/>
          </p:cNvSpPr>
          <p:nvPr>
            <p:ph type="dt" sz="half" idx="10"/>
          </p:nvPr>
        </p:nvSpPr>
        <p:spPr/>
        <p:txBody>
          <a:bodyPr/>
          <a:lstStyle/>
          <a:p>
            <a:fld id="{C764DE79-268F-4C1A-8933-263129D2AF90}" type="datetimeFigureOut">
              <a:rPr lang="en-US" smtClean="0"/>
              <a:t>12/12/2019</a:t>
            </a:fld>
            <a:endParaRPr lang="en-US"/>
          </a:p>
        </p:txBody>
      </p:sp>
      <p:sp>
        <p:nvSpPr>
          <p:cNvPr id="5" name="Platshållare för sidfot 4">
            <a:extLst>
              <a:ext uri="{FF2B5EF4-FFF2-40B4-BE49-F238E27FC236}">
                <a16:creationId xmlns:a16="http://schemas.microsoft.com/office/drawing/2014/main" id="{93760A85-4EA5-7342-B3C7-4B705B6A80D9}"/>
              </a:ext>
            </a:extLst>
          </p:cNvPr>
          <p:cNvSpPr>
            <a:spLocks noGrp="1"/>
          </p:cNvSpPr>
          <p:nvPr>
            <p:ph type="ftr" sz="quarter" idx="11"/>
          </p:nvPr>
        </p:nvSpPr>
        <p:spPr/>
        <p:txBody>
          <a:bodyPr/>
          <a:lstStyle/>
          <a:p>
            <a:endParaRPr lang="en-US"/>
          </a:p>
        </p:txBody>
      </p:sp>
      <p:sp>
        <p:nvSpPr>
          <p:cNvPr id="6" name="Platshållare för bildnummer 5">
            <a:extLst>
              <a:ext uri="{FF2B5EF4-FFF2-40B4-BE49-F238E27FC236}">
                <a16:creationId xmlns:a16="http://schemas.microsoft.com/office/drawing/2014/main" id="{7A5CEA46-8A4B-EC4C-886D-FDDDC856308B}"/>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67780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75F8612-09F3-0C41-9A3D-BD61AF95C223}"/>
              </a:ext>
            </a:extLst>
          </p:cNvPr>
          <p:cNvSpPr>
            <a:spLocks noGrp="1"/>
          </p:cNvSpPr>
          <p:nvPr>
            <p:ph type="title"/>
          </p:nvPr>
        </p:nvSpPr>
        <p:spPr>
          <a:xfrm>
            <a:off x="831850" y="1709738"/>
            <a:ext cx="10515600" cy="2852737"/>
          </a:xfrm>
        </p:spPr>
        <p:txBody>
          <a:bodyPr anchor="b"/>
          <a:lstStyle>
            <a:lvl1pPr>
              <a:defRPr sz="6000"/>
            </a:lvl1pPr>
          </a:lstStyle>
          <a:p>
            <a:r>
              <a:rPr lang="sv-SE"/>
              <a:t>Klicka här för att ändra mall för rubrikformat</a:t>
            </a:r>
          </a:p>
        </p:txBody>
      </p:sp>
      <p:sp>
        <p:nvSpPr>
          <p:cNvPr id="3" name="Platshållare för text 2">
            <a:extLst>
              <a:ext uri="{FF2B5EF4-FFF2-40B4-BE49-F238E27FC236}">
                <a16:creationId xmlns:a16="http://schemas.microsoft.com/office/drawing/2014/main" id="{AC8DF594-AB4D-4341-9D04-7B60CC43C8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v-SE"/>
              <a:t>Klicka här för att ändra format på bakgrundstexten</a:t>
            </a:r>
          </a:p>
        </p:txBody>
      </p:sp>
      <p:sp>
        <p:nvSpPr>
          <p:cNvPr id="4" name="Platshållare för datum 3">
            <a:extLst>
              <a:ext uri="{FF2B5EF4-FFF2-40B4-BE49-F238E27FC236}">
                <a16:creationId xmlns:a16="http://schemas.microsoft.com/office/drawing/2014/main" id="{236CDF4E-8A2D-8845-8BA2-22009D3EEAE9}"/>
              </a:ext>
            </a:extLst>
          </p:cNvPr>
          <p:cNvSpPr>
            <a:spLocks noGrp="1"/>
          </p:cNvSpPr>
          <p:nvPr>
            <p:ph type="dt" sz="half" idx="10"/>
          </p:nvPr>
        </p:nvSpPr>
        <p:spPr/>
        <p:txBody>
          <a:bodyPr/>
          <a:lstStyle/>
          <a:p>
            <a:fld id="{C764DE79-268F-4C1A-8933-263129D2AF90}" type="datetimeFigureOut">
              <a:rPr lang="en-US" smtClean="0"/>
              <a:t>12/12/2019</a:t>
            </a:fld>
            <a:endParaRPr lang="en-US"/>
          </a:p>
        </p:txBody>
      </p:sp>
      <p:sp>
        <p:nvSpPr>
          <p:cNvPr id="5" name="Platshållare för sidfot 4">
            <a:extLst>
              <a:ext uri="{FF2B5EF4-FFF2-40B4-BE49-F238E27FC236}">
                <a16:creationId xmlns:a16="http://schemas.microsoft.com/office/drawing/2014/main" id="{D0D48056-2344-5F45-AB5B-DD1A498A3F1A}"/>
              </a:ext>
            </a:extLst>
          </p:cNvPr>
          <p:cNvSpPr>
            <a:spLocks noGrp="1"/>
          </p:cNvSpPr>
          <p:nvPr>
            <p:ph type="ftr" sz="quarter" idx="11"/>
          </p:nvPr>
        </p:nvSpPr>
        <p:spPr/>
        <p:txBody>
          <a:bodyPr/>
          <a:lstStyle/>
          <a:p>
            <a:endParaRPr lang="en-US"/>
          </a:p>
        </p:txBody>
      </p:sp>
      <p:sp>
        <p:nvSpPr>
          <p:cNvPr id="6" name="Platshållare för bildnummer 5">
            <a:extLst>
              <a:ext uri="{FF2B5EF4-FFF2-40B4-BE49-F238E27FC236}">
                <a16:creationId xmlns:a16="http://schemas.microsoft.com/office/drawing/2014/main" id="{468013D7-D2C1-0641-BA37-883D31AA89CE}"/>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894351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vå delar">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4340AD6-957E-4A46-ADDC-4AF4D512D17F}"/>
              </a:ext>
            </a:extLst>
          </p:cNvPr>
          <p:cNvSpPr>
            <a:spLocks noGrp="1"/>
          </p:cNvSpPr>
          <p:nvPr>
            <p:ph type="title"/>
          </p:nvPr>
        </p:nvSpPr>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C46A0FCE-ABFD-4F4E-89D1-7C0CDED23565}"/>
              </a:ext>
            </a:extLst>
          </p:cNvPr>
          <p:cNvSpPr>
            <a:spLocks noGrp="1"/>
          </p:cNvSpPr>
          <p:nvPr>
            <p:ph sz="half" idx="1"/>
          </p:nvPr>
        </p:nvSpPr>
        <p:spPr>
          <a:xfrm>
            <a:off x="838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a:extLst>
              <a:ext uri="{FF2B5EF4-FFF2-40B4-BE49-F238E27FC236}">
                <a16:creationId xmlns:a16="http://schemas.microsoft.com/office/drawing/2014/main" id="{5CF74A3C-F4DC-624F-B279-5AC28534DC4A}"/>
              </a:ext>
            </a:extLst>
          </p:cNvPr>
          <p:cNvSpPr>
            <a:spLocks noGrp="1"/>
          </p:cNvSpPr>
          <p:nvPr>
            <p:ph sz="half" idx="2"/>
          </p:nvPr>
        </p:nvSpPr>
        <p:spPr>
          <a:xfrm>
            <a:off x="6172200" y="1825625"/>
            <a:ext cx="5181600" cy="435133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datum 4">
            <a:extLst>
              <a:ext uri="{FF2B5EF4-FFF2-40B4-BE49-F238E27FC236}">
                <a16:creationId xmlns:a16="http://schemas.microsoft.com/office/drawing/2014/main" id="{CF27992F-3810-3642-A9A0-14487D8AE8E6}"/>
              </a:ext>
            </a:extLst>
          </p:cNvPr>
          <p:cNvSpPr>
            <a:spLocks noGrp="1"/>
          </p:cNvSpPr>
          <p:nvPr>
            <p:ph type="dt" sz="half" idx="10"/>
          </p:nvPr>
        </p:nvSpPr>
        <p:spPr/>
        <p:txBody>
          <a:bodyPr/>
          <a:lstStyle/>
          <a:p>
            <a:fld id="{C764DE79-268F-4C1A-8933-263129D2AF90}" type="datetimeFigureOut">
              <a:rPr lang="en-US" smtClean="0"/>
              <a:t>12/12/2019</a:t>
            </a:fld>
            <a:endParaRPr lang="en-US"/>
          </a:p>
        </p:txBody>
      </p:sp>
      <p:sp>
        <p:nvSpPr>
          <p:cNvPr id="6" name="Platshållare för sidfot 5">
            <a:extLst>
              <a:ext uri="{FF2B5EF4-FFF2-40B4-BE49-F238E27FC236}">
                <a16:creationId xmlns:a16="http://schemas.microsoft.com/office/drawing/2014/main" id="{06998DBE-1E2A-9043-B391-509218CF343F}"/>
              </a:ext>
            </a:extLst>
          </p:cNvPr>
          <p:cNvSpPr>
            <a:spLocks noGrp="1"/>
          </p:cNvSpPr>
          <p:nvPr>
            <p:ph type="ftr" sz="quarter" idx="11"/>
          </p:nvPr>
        </p:nvSpPr>
        <p:spPr/>
        <p:txBody>
          <a:bodyPr/>
          <a:lstStyle/>
          <a:p>
            <a:endParaRPr lang="en-US"/>
          </a:p>
        </p:txBody>
      </p:sp>
      <p:sp>
        <p:nvSpPr>
          <p:cNvPr id="7" name="Platshållare för bildnummer 6">
            <a:extLst>
              <a:ext uri="{FF2B5EF4-FFF2-40B4-BE49-F238E27FC236}">
                <a16:creationId xmlns:a16="http://schemas.microsoft.com/office/drawing/2014/main" id="{72CFD926-D5E6-B149-A287-CB6760B50D8D}"/>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526664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4B89496E-7D3A-5E4B-A5F4-B475F1F9169F}"/>
              </a:ext>
            </a:extLst>
          </p:cNvPr>
          <p:cNvSpPr>
            <a:spLocks noGrp="1"/>
          </p:cNvSpPr>
          <p:nvPr>
            <p:ph type="title"/>
          </p:nvPr>
        </p:nvSpPr>
        <p:spPr>
          <a:xfrm>
            <a:off x="839788" y="365125"/>
            <a:ext cx="10515600" cy="1325563"/>
          </a:xfrm>
        </p:spPr>
        <p:txBody>
          <a:bodyPr/>
          <a:lstStyle/>
          <a:p>
            <a:r>
              <a:rPr lang="sv-SE"/>
              <a:t>Klicka här för att ändra mall för rubrikformat</a:t>
            </a:r>
          </a:p>
        </p:txBody>
      </p:sp>
      <p:sp>
        <p:nvSpPr>
          <p:cNvPr id="3" name="Platshållare för text 2">
            <a:extLst>
              <a:ext uri="{FF2B5EF4-FFF2-40B4-BE49-F238E27FC236}">
                <a16:creationId xmlns:a16="http://schemas.microsoft.com/office/drawing/2014/main" id="{8BEF4577-8BB0-854E-B8BC-170576C025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4" name="Platshållare för innehåll 3">
            <a:extLst>
              <a:ext uri="{FF2B5EF4-FFF2-40B4-BE49-F238E27FC236}">
                <a16:creationId xmlns:a16="http://schemas.microsoft.com/office/drawing/2014/main" id="{E8E82502-C8DF-5C4B-8037-2F86093D4AA3}"/>
              </a:ext>
            </a:extLst>
          </p:cNvPr>
          <p:cNvSpPr>
            <a:spLocks noGrp="1"/>
          </p:cNvSpPr>
          <p:nvPr>
            <p:ph sz="half" idx="2"/>
          </p:nvPr>
        </p:nvSpPr>
        <p:spPr>
          <a:xfrm>
            <a:off x="839788" y="2505075"/>
            <a:ext cx="5157787"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text 4">
            <a:extLst>
              <a:ext uri="{FF2B5EF4-FFF2-40B4-BE49-F238E27FC236}">
                <a16:creationId xmlns:a16="http://schemas.microsoft.com/office/drawing/2014/main" id="{E993D40A-ACB8-6841-A31A-32231CF040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Klicka här för att ändra format på bakgrundstexten</a:t>
            </a:r>
          </a:p>
        </p:txBody>
      </p:sp>
      <p:sp>
        <p:nvSpPr>
          <p:cNvPr id="6" name="Platshållare för innehåll 5">
            <a:extLst>
              <a:ext uri="{FF2B5EF4-FFF2-40B4-BE49-F238E27FC236}">
                <a16:creationId xmlns:a16="http://schemas.microsoft.com/office/drawing/2014/main" id="{7ACB88A7-9C62-A44A-AA18-FC95313F4E5B}"/>
              </a:ext>
            </a:extLst>
          </p:cNvPr>
          <p:cNvSpPr>
            <a:spLocks noGrp="1"/>
          </p:cNvSpPr>
          <p:nvPr>
            <p:ph sz="quarter" idx="4"/>
          </p:nvPr>
        </p:nvSpPr>
        <p:spPr>
          <a:xfrm>
            <a:off x="6172200" y="2505075"/>
            <a:ext cx="5183188" cy="3684588"/>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7" name="Platshållare för datum 6">
            <a:extLst>
              <a:ext uri="{FF2B5EF4-FFF2-40B4-BE49-F238E27FC236}">
                <a16:creationId xmlns:a16="http://schemas.microsoft.com/office/drawing/2014/main" id="{9AA0EA7C-38E3-4F45-9B30-E91CDB3D4A9C}"/>
              </a:ext>
            </a:extLst>
          </p:cNvPr>
          <p:cNvSpPr>
            <a:spLocks noGrp="1"/>
          </p:cNvSpPr>
          <p:nvPr>
            <p:ph type="dt" sz="half" idx="10"/>
          </p:nvPr>
        </p:nvSpPr>
        <p:spPr/>
        <p:txBody>
          <a:bodyPr/>
          <a:lstStyle/>
          <a:p>
            <a:fld id="{C764DE79-268F-4C1A-8933-263129D2AF90}" type="datetimeFigureOut">
              <a:rPr lang="en-US" smtClean="0"/>
              <a:t>12/12/2019</a:t>
            </a:fld>
            <a:endParaRPr lang="en-US"/>
          </a:p>
        </p:txBody>
      </p:sp>
      <p:sp>
        <p:nvSpPr>
          <p:cNvPr id="8" name="Platshållare för sidfot 7">
            <a:extLst>
              <a:ext uri="{FF2B5EF4-FFF2-40B4-BE49-F238E27FC236}">
                <a16:creationId xmlns:a16="http://schemas.microsoft.com/office/drawing/2014/main" id="{C40EBC50-84AD-FA46-A6A7-AE6C7E4C20D9}"/>
              </a:ext>
            </a:extLst>
          </p:cNvPr>
          <p:cNvSpPr>
            <a:spLocks noGrp="1"/>
          </p:cNvSpPr>
          <p:nvPr>
            <p:ph type="ftr" sz="quarter" idx="11"/>
          </p:nvPr>
        </p:nvSpPr>
        <p:spPr/>
        <p:txBody>
          <a:bodyPr/>
          <a:lstStyle/>
          <a:p>
            <a:endParaRPr lang="en-US"/>
          </a:p>
        </p:txBody>
      </p:sp>
      <p:sp>
        <p:nvSpPr>
          <p:cNvPr id="9" name="Platshållare för bildnummer 8">
            <a:extLst>
              <a:ext uri="{FF2B5EF4-FFF2-40B4-BE49-F238E27FC236}">
                <a16:creationId xmlns:a16="http://schemas.microsoft.com/office/drawing/2014/main" id="{B44E58E8-3C48-CD44-8093-061BD096FC7F}"/>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105748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17B9049-C354-B244-A798-8F75BBFB8B0F}"/>
              </a:ext>
            </a:extLst>
          </p:cNvPr>
          <p:cNvSpPr>
            <a:spLocks noGrp="1"/>
          </p:cNvSpPr>
          <p:nvPr>
            <p:ph type="title"/>
          </p:nvPr>
        </p:nvSpPr>
        <p:spPr/>
        <p:txBody>
          <a:bodyPr/>
          <a:lstStyle/>
          <a:p>
            <a:r>
              <a:rPr lang="sv-SE"/>
              <a:t>Klicka här för att ändra mall för rubrikformat</a:t>
            </a:r>
          </a:p>
        </p:txBody>
      </p:sp>
      <p:sp>
        <p:nvSpPr>
          <p:cNvPr id="3" name="Platshållare för datum 2">
            <a:extLst>
              <a:ext uri="{FF2B5EF4-FFF2-40B4-BE49-F238E27FC236}">
                <a16:creationId xmlns:a16="http://schemas.microsoft.com/office/drawing/2014/main" id="{0FE7EA4A-4652-CC40-B542-C21499B9842D}"/>
              </a:ext>
            </a:extLst>
          </p:cNvPr>
          <p:cNvSpPr>
            <a:spLocks noGrp="1"/>
          </p:cNvSpPr>
          <p:nvPr>
            <p:ph type="dt" sz="half" idx="10"/>
          </p:nvPr>
        </p:nvSpPr>
        <p:spPr/>
        <p:txBody>
          <a:bodyPr/>
          <a:lstStyle/>
          <a:p>
            <a:fld id="{C764DE79-268F-4C1A-8933-263129D2AF90}" type="datetimeFigureOut">
              <a:rPr lang="en-US" smtClean="0"/>
              <a:t>12/12/2019</a:t>
            </a:fld>
            <a:endParaRPr lang="en-US"/>
          </a:p>
        </p:txBody>
      </p:sp>
      <p:sp>
        <p:nvSpPr>
          <p:cNvPr id="4" name="Platshållare för sidfot 3">
            <a:extLst>
              <a:ext uri="{FF2B5EF4-FFF2-40B4-BE49-F238E27FC236}">
                <a16:creationId xmlns:a16="http://schemas.microsoft.com/office/drawing/2014/main" id="{8F4F65E2-8F57-BC49-A50B-F676A7924123}"/>
              </a:ext>
            </a:extLst>
          </p:cNvPr>
          <p:cNvSpPr>
            <a:spLocks noGrp="1"/>
          </p:cNvSpPr>
          <p:nvPr>
            <p:ph type="ftr" sz="quarter" idx="11"/>
          </p:nvPr>
        </p:nvSpPr>
        <p:spPr/>
        <p:txBody>
          <a:bodyPr/>
          <a:lstStyle/>
          <a:p>
            <a:endParaRPr lang="en-US"/>
          </a:p>
        </p:txBody>
      </p:sp>
      <p:sp>
        <p:nvSpPr>
          <p:cNvPr id="5" name="Platshållare för bildnummer 4">
            <a:extLst>
              <a:ext uri="{FF2B5EF4-FFF2-40B4-BE49-F238E27FC236}">
                <a16:creationId xmlns:a16="http://schemas.microsoft.com/office/drawing/2014/main" id="{95F40E9A-9629-7D43-A4AF-6317A0E749C8}"/>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911590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a:extLst>
              <a:ext uri="{FF2B5EF4-FFF2-40B4-BE49-F238E27FC236}">
                <a16:creationId xmlns:a16="http://schemas.microsoft.com/office/drawing/2014/main" id="{2DC445AD-22D3-FB4A-BCA2-C37B9DCF8EA3}"/>
              </a:ext>
            </a:extLst>
          </p:cNvPr>
          <p:cNvSpPr>
            <a:spLocks noGrp="1"/>
          </p:cNvSpPr>
          <p:nvPr>
            <p:ph type="dt" sz="half" idx="10"/>
          </p:nvPr>
        </p:nvSpPr>
        <p:spPr/>
        <p:txBody>
          <a:bodyPr/>
          <a:lstStyle/>
          <a:p>
            <a:fld id="{C764DE79-268F-4C1A-8933-263129D2AF90}" type="datetimeFigureOut">
              <a:rPr lang="en-US" smtClean="0"/>
              <a:t>12/12/2019</a:t>
            </a:fld>
            <a:endParaRPr lang="en-US"/>
          </a:p>
        </p:txBody>
      </p:sp>
      <p:sp>
        <p:nvSpPr>
          <p:cNvPr id="3" name="Platshållare för sidfot 2">
            <a:extLst>
              <a:ext uri="{FF2B5EF4-FFF2-40B4-BE49-F238E27FC236}">
                <a16:creationId xmlns:a16="http://schemas.microsoft.com/office/drawing/2014/main" id="{1E185AB9-CB65-0C4F-B381-067E11ED3D9D}"/>
              </a:ext>
            </a:extLst>
          </p:cNvPr>
          <p:cNvSpPr>
            <a:spLocks noGrp="1"/>
          </p:cNvSpPr>
          <p:nvPr>
            <p:ph type="ftr" sz="quarter" idx="11"/>
          </p:nvPr>
        </p:nvSpPr>
        <p:spPr/>
        <p:txBody>
          <a:bodyPr/>
          <a:lstStyle/>
          <a:p>
            <a:endParaRPr lang="en-US"/>
          </a:p>
        </p:txBody>
      </p:sp>
      <p:sp>
        <p:nvSpPr>
          <p:cNvPr id="4" name="Platshållare för bildnummer 3">
            <a:extLst>
              <a:ext uri="{FF2B5EF4-FFF2-40B4-BE49-F238E27FC236}">
                <a16:creationId xmlns:a16="http://schemas.microsoft.com/office/drawing/2014/main" id="{2340F701-6C0B-B74D-8A18-1B4518447148}"/>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668301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ext med bild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14C2969F-14A7-6F4B-BF8B-B5E2AE23DD8A}"/>
              </a:ext>
            </a:extLst>
          </p:cNvPr>
          <p:cNvSpPr>
            <a:spLocks noGrp="1"/>
          </p:cNvSpPr>
          <p:nvPr>
            <p:ph type="title"/>
          </p:nvPr>
        </p:nvSpPr>
        <p:spPr>
          <a:xfrm>
            <a:off x="839788" y="457200"/>
            <a:ext cx="3932237" cy="1600200"/>
          </a:xfrm>
        </p:spPr>
        <p:txBody>
          <a:bodyPr anchor="b"/>
          <a:lstStyle>
            <a:lvl1pPr>
              <a:defRPr sz="3200"/>
            </a:lvl1p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846DFB7B-3B7A-B64C-86EA-1C1CFE0380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text 3">
            <a:extLst>
              <a:ext uri="{FF2B5EF4-FFF2-40B4-BE49-F238E27FC236}">
                <a16:creationId xmlns:a16="http://schemas.microsoft.com/office/drawing/2014/main" id="{78670B0B-443F-1D4B-A96E-F95FA0DE29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sp>
        <p:nvSpPr>
          <p:cNvPr id="5" name="Platshållare för datum 4">
            <a:extLst>
              <a:ext uri="{FF2B5EF4-FFF2-40B4-BE49-F238E27FC236}">
                <a16:creationId xmlns:a16="http://schemas.microsoft.com/office/drawing/2014/main" id="{93AD0C20-7423-BB44-ABFC-0EADA2FA3D81}"/>
              </a:ext>
            </a:extLst>
          </p:cNvPr>
          <p:cNvSpPr>
            <a:spLocks noGrp="1"/>
          </p:cNvSpPr>
          <p:nvPr>
            <p:ph type="dt" sz="half" idx="10"/>
          </p:nvPr>
        </p:nvSpPr>
        <p:spPr/>
        <p:txBody>
          <a:bodyPr/>
          <a:lstStyle/>
          <a:p>
            <a:fld id="{C764DE79-268F-4C1A-8933-263129D2AF90}" type="datetimeFigureOut">
              <a:rPr lang="en-US" smtClean="0"/>
              <a:t>12/12/2019</a:t>
            </a:fld>
            <a:endParaRPr lang="en-US"/>
          </a:p>
        </p:txBody>
      </p:sp>
      <p:sp>
        <p:nvSpPr>
          <p:cNvPr id="6" name="Platshållare för sidfot 5">
            <a:extLst>
              <a:ext uri="{FF2B5EF4-FFF2-40B4-BE49-F238E27FC236}">
                <a16:creationId xmlns:a16="http://schemas.microsoft.com/office/drawing/2014/main" id="{01B9AB22-1C59-B841-AB05-935411D48BB4}"/>
              </a:ext>
            </a:extLst>
          </p:cNvPr>
          <p:cNvSpPr>
            <a:spLocks noGrp="1"/>
          </p:cNvSpPr>
          <p:nvPr>
            <p:ph type="ftr" sz="quarter" idx="11"/>
          </p:nvPr>
        </p:nvSpPr>
        <p:spPr/>
        <p:txBody>
          <a:bodyPr/>
          <a:lstStyle/>
          <a:p>
            <a:endParaRPr lang="en-US"/>
          </a:p>
        </p:txBody>
      </p:sp>
      <p:sp>
        <p:nvSpPr>
          <p:cNvPr id="7" name="Platshållare för bildnummer 6">
            <a:extLst>
              <a:ext uri="{FF2B5EF4-FFF2-40B4-BE49-F238E27FC236}">
                <a16:creationId xmlns:a16="http://schemas.microsoft.com/office/drawing/2014/main" id="{CBEC524F-B74B-AF43-93CA-042ED618189F}"/>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053172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B36EAE19-0E6B-EC4D-8916-3B1E67DF355A}"/>
              </a:ext>
            </a:extLst>
          </p:cNvPr>
          <p:cNvSpPr>
            <a:spLocks noGrp="1"/>
          </p:cNvSpPr>
          <p:nvPr>
            <p:ph type="title"/>
          </p:nvPr>
        </p:nvSpPr>
        <p:spPr>
          <a:xfrm>
            <a:off x="839788" y="457200"/>
            <a:ext cx="3932237" cy="1600200"/>
          </a:xfrm>
        </p:spPr>
        <p:txBody>
          <a:bodyPr anchor="b"/>
          <a:lstStyle>
            <a:lvl1pPr>
              <a:defRPr sz="3200"/>
            </a:lvl1pPr>
          </a:lstStyle>
          <a:p>
            <a:r>
              <a:rPr lang="sv-SE"/>
              <a:t>Klicka här för att ändra mall för rubrikformat</a:t>
            </a:r>
          </a:p>
        </p:txBody>
      </p:sp>
      <p:sp>
        <p:nvSpPr>
          <p:cNvPr id="3" name="Platshållare för bild 2">
            <a:extLst>
              <a:ext uri="{FF2B5EF4-FFF2-40B4-BE49-F238E27FC236}">
                <a16:creationId xmlns:a16="http://schemas.microsoft.com/office/drawing/2014/main" id="{C9113E7B-CD1A-6A43-98BC-624AE00CE2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Platshållare för text 3">
            <a:extLst>
              <a:ext uri="{FF2B5EF4-FFF2-40B4-BE49-F238E27FC236}">
                <a16:creationId xmlns:a16="http://schemas.microsoft.com/office/drawing/2014/main" id="{4F53B63C-EE3D-B943-ABB1-F9E9F9161E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v-SE"/>
              <a:t>Klicka här för att ändra format på bakgrundstexten</a:t>
            </a:r>
          </a:p>
        </p:txBody>
      </p:sp>
      <p:sp>
        <p:nvSpPr>
          <p:cNvPr id="5" name="Platshållare för datum 4">
            <a:extLst>
              <a:ext uri="{FF2B5EF4-FFF2-40B4-BE49-F238E27FC236}">
                <a16:creationId xmlns:a16="http://schemas.microsoft.com/office/drawing/2014/main" id="{1D318394-6D7F-CB4C-AC15-9AD41FA4B7A5}"/>
              </a:ext>
            </a:extLst>
          </p:cNvPr>
          <p:cNvSpPr>
            <a:spLocks noGrp="1"/>
          </p:cNvSpPr>
          <p:nvPr>
            <p:ph type="dt" sz="half" idx="10"/>
          </p:nvPr>
        </p:nvSpPr>
        <p:spPr/>
        <p:txBody>
          <a:bodyPr/>
          <a:lstStyle/>
          <a:p>
            <a:fld id="{C764DE79-268F-4C1A-8933-263129D2AF90}" type="datetimeFigureOut">
              <a:rPr lang="en-US" smtClean="0"/>
              <a:t>12/12/2019</a:t>
            </a:fld>
            <a:endParaRPr lang="en-US"/>
          </a:p>
        </p:txBody>
      </p:sp>
      <p:sp>
        <p:nvSpPr>
          <p:cNvPr id="6" name="Platshållare för sidfot 5">
            <a:extLst>
              <a:ext uri="{FF2B5EF4-FFF2-40B4-BE49-F238E27FC236}">
                <a16:creationId xmlns:a16="http://schemas.microsoft.com/office/drawing/2014/main" id="{B2E0AB9D-EE4B-8848-91FB-84EF93FE4A9D}"/>
              </a:ext>
            </a:extLst>
          </p:cNvPr>
          <p:cNvSpPr>
            <a:spLocks noGrp="1"/>
          </p:cNvSpPr>
          <p:nvPr>
            <p:ph type="ftr" sz="quarter" idx="11"/>
          </p:nvPr>
        </p:nvSpPr>
        <p:spPr/>
        <p:txBody>
          <a:bodyPr/>
          <a:lstStyle/>
          <a:p>
            <a:endParaRPr lang="en-US"/>
          </a:p>
        </p:txBody>
      </p:sp>
      <p:sp>
        <p:nvSpPr>
          <p:cNvPr id="7" name="Platshållare för bildnummer 6">
            <a:extLst>
              <a:ext uri="{FF2B5EF4-FFF2-40B4-BE49-F238E27FC236}">
                <a16:creationId xmlns:a16="http://schemas.microsoft.com/office/drawing/2014/main" id="{62C950E7-0893-9644-9B52-E30483BC7295}"/>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839323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BF07766D-C6AD-C242-81FA-2D7A58EE96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a:t>Klicka här för att ändra mall för rubrikformat</a:t>
            </a:r>
          </a:p>
        </p:txBody>
      </p:sp>
      <p:sp>
        <p:nvSpPr>
          <p:cNvPr id="3" name="Platshållare för text 2">
            <a:extLst>
              <a:ext uri="{FF2B5EF4-FFF2-40B4-BE49-F238E27FC236}">
                <a16:creationId xmlns:a16="http://schemas.microsoft.com/office/drawing/2014/main" id="{E5D987B7-92CB-BC47-873C-14EC0EE622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17A10A0A-2E1A-E242-8B4F-274D780A53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12/12/2019</a:t>
            </a:fld>
            <a:endParaRPr lang="en-US"/>
          </a:p>
        </p:txBody>
      </p:sp>
      <p:sp>
        <p:nvSpPr>
          <p:cNvPr id="5" name="Platshållare för sidfot 4">
            <a:extLst>
              <a:ext uri="{FF2B5EF4-FFF2-40B4-BE49-F238E27FC236}">
                <a16:creationId xmlns:a16="http://schemas.microsoft.com/office/drawing/2014/main" id="{89EB435A-DF22-AA4C-8104-9BA2219A01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Platshållare för bildnummer 5">
            <a:extLst>
              <a:ext uri="{FF2B5EF4-FFF2-40B4-BE49-F238E27FC236}">
                <a16:creationId xmlns:a16="http://schemas.microsoft.com/office/drawing/2014/main" id="{CACB22FB-3B56-234D-B94A-AE500B4A6D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t>‹#›</a:t>
            </a:fld>
            <a:endParaRPr lang="en-US"/>
          </a:p>
        </p:txBody>
      </p:sp>
    </p:spTree>
    <p:extLst>
      <p:ext uri="{BB962C8B-B14F-4D97-AF65-F5344CB8AC3E}">
        <p14:creationId xmlns:p14="http://schemas.microsoft.com/office/powerpoint/2010/main" val="101476856"/>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13" Type="http://schemas.microsoft.com/office/2007/relationships/diagramDrawing" Target="../diagrams/drawing6.xml"/><Relationship Id="rId3" Type="http://schemas.openxmlformats.org/officeDocument/2006/relationships/image" Target="../media/image35.png"/><Relationship Id="rId7" Type="http://schemas.openxmlformats.org/officeDocument/2006/relationships/image" Target="../media/image38.svg"/><Relationship Id="rId12" Type="http://schemas.openxmlformats.org/officeDocument/2006/relationships/diagramColors" Target="../diagrams/colors6.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diagramQuickStyle" Target="../diagrams/quickStyle6.xml"/><Relationship Id="rId5" Type="http://schemas.openxmlformats.org/officeDocument/2006/relationships/image" Target="../media/image2.png"/><Relationship Id="rId10" Type="http://schemas.openxmlformats.org/officeDocument/2006/relationships/diagramLayout" Target="../diagrams/layout6.xml"/><Relationship Id="rId4" Type="http://schemas.openxmlformats.org/officeDocument/2006/relationships/image" Target="../media/image36.svg"/><Relationship Id="rId9" Type="http://schemas.openxmlformats.org/officeDocument/2006/relationships/diagramData" Target="../diagrams/data6.xml"/></Relationships>
</file>

<file path=ppt/slides/_rels/slide11.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2.png"/><Relationship Id="rId7" Type="http://schemas.openxmlformats.org/officeDocument/2006/relationships/diagramColors" Target="../diagrams/colors7.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2.xml.rels><?xml version="1.0" encoding="UTF-8" standalone="yes"?>
<Relationships xmlns="http://schemas.openxmlformats.org/package/2006/relationships"><Relationship Id="rId8" Type="http://schemas.microsoft.com/office/2007/relationships/diagramDrawing" Target="../diagrams/drawing8.xml"/><Relationship Id="rId13" Type="http://schemas.openxmlformats.org/officeDocument/2006/relationships/diagramColors" Target="../diagrams/colors9.xml"/><Relationship Id="rId3" Type="http://schemas.openxmlformats.org/officeDocument/2006/relationships/image" Target="../media/image2.png"/><Relationship Id="rId7" Type="http://schemas.openxmlformats.org/officeDocument/2006/relationships/diagramColors" Target="../diagrams/colors8.xml"/><Relationship Id="rId12" Type="http://schemas.openxmlformats.org/officeDocument/2006/relationships/diagramQuickStyle" Target="../diagrams/quickStyle9.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8.xml"/><Relationship Id="rId11" Type="http://schemas.openxmlformats.org/officeDocument/2006/relationships/diagramLayout" Target="../diagrams/layout9.xml"/><Relationship Id="rId5" Type="http://schemas.openxmlformats.org/officeDocument/2006/relationships/diagramLayout" Target="../diagrams/layout8.xml"/><Relationship Id="rId10" Type="http://schemas.openxmlformats.org/officeDocument/2006/relationships/diagramData" Target="../diagrams/data9.xml"/><Relationship Id="rId4" Type="http://schemas.openxmlformats.org/officeDocument/2006/relationships/diagramData" Target="../diagrams/data8.xml"/><Relationship Id="rId9" Type="http://schemas.openxmlformats.org/officeDocument/2006/relationships/image" Target="../media/image40.png"/><Relationship Id="rId14" Type="http://schemas.microsoft.com/office/2007/relationships/diagramDrawing" Target="../diagrams/drawing9.xml"/></Relationships>
</file>

<file path=ppt/slides/_rels/slide13.xml.rels><?xml version="1.0" encoding="UTF-8" standalone="yes"?>
<Relationships xmlns="http://schemas.openxmlformats.org/package/2006/relationships"><Relationship Id="rId8" Type="http://schemas.microsoft.com/office/2007/relationships/diagramDrawing" Target="../diagrams/drawing10.xml"/><Relationship Id="rId13" Type="http://schemas.microsoft.com/office/2007/relationships/diagramDrawing" Target="../diagrams/drawing11.xml"/><Relationship Id="rId3" Type="http://schemas.openxmlformats.org/officeDocument/2006/relationships/image" Target="../media/image2.png"/><Relationship Id="rId7" Type="http://schemas.openxmlformats.org/officeDocument/2006/relationships/diagramColors" Target="../diagrams/colors10.xml"/><Relationship Id="rId12" Type="http://schemas.openxmlformats.org/officeDocument/2006/relationships/diagramColors" Target="../diagrams/colors1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10.xml"/><Relationship Id="rId11" Type="http://schemas.openxmlformats.org/officeDocument/2006/relationships/diagramQuickStyle" Target="../diagrams/quickStyle11.xml"/><Relationship Id="rId5" Type="http://schemas.openxmlformats.org/officeDocument/2006/relationships/diagramLayout" Target="../diagrams/layout10.xml"/><Relationship Id="rId10" Type="http://schemas.openxmlformats.org/officeDocument/2006/relationships/diagramLayout" Target="../diagrams/layout11.xml"/><Relationship Id="rId4" Type="http://schemas.openxmlformats.org/officeDocument/2006/relationships/diagramData" Target="../diagrams/data10.xml"/><Relationship Id="rId9" Type="http://schemas.openxmlformats.org/officeDocument/2006/relationships/diagramData" Target="../diagrams/data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4.jpeg"/><Relationship Id="rId13"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image" Target="../media/image13.svg"/><Relationship Id="rId12"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diagramQuickStyle" Target="../diagrams/quickStyle1.xml"/><Relationship Id="rId5" Type="http://schemas.openxmlformats.org/officeDocument/2006/relationships/image" Target="../media/image11.svg"/><Relationship Id="rId10" Type="http://schemas.openxmlformats.org/officeDocument/2006/relationships/diagramLayout" Target="../diagrams/layout1.xml"/><Relationship Id="rId4" Type="http://schemas.openxmlformats.org/officeDocument/2006/relationships/image" Target="../media/image10.png"/><Relationship Id="rId9"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diagramLayout" Target="../diagrams/layout2.xml"/><Relationship Id="rId3" Type="http://schemas.openxmlformats.org/officeDocument/2006/relationships/image" Target="../media/image2.png"/><Relationship Id="rId7" Type="http://schemas.openxmlformats.org/officeDocument/2006/relationships/image" Target="../media/image18.svg"/><Relationship Id="rId12" Type="http://schemas.openxmlformats.org/officeDocument/2006/relationships/diagramData" Target="../diagrams/data2.xml"/><Relationship Id="rId2" Type="http://schemas.openxmlformats.org/officeDocument/2006/relationships/notesSlide" Target="../notesSlides/notesSlide6.xml"/><Relationship Id="rId16" Type="http://schemas.microsoft.com/office/2007/relationships/diagramDrawing" Target="../diagrams/drawing2.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5" Type="http://schemas.openxmlformats.org/officeDocument/2006/relationships/diagramColors" Target="../diagrams/colors2.xml"/><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diagramLayout" Target="../diagrams/layout3.xml"/><Relationship Id="rId3" Type="http://schemas.openxmlformats.org/officeDocument/2006/relationships/image" Target="../media/image2.png"/><Relationship Id="rId7" Type="http://schemas.openxmlformats.org/officeDocument/2006/relationships/image" Target="../media/image24.svg"/><Relationship Id="rId12" Type="http://schemas.openxmlformats.org/officeDocument/2006/relationships/diagramData" Target="../diagrams/data3.xml"/><Relationship Id="rId2" Type="http://schemas.openxmlformats.org/officeDocument/2006/relationships/notesSlide" Target="../notesSlides/notesSlide7.xml"/><Relationship Id="rId16" Type="http://schemas.microsoft.com/office/2007/relationships/diagramDrawing" Target="../diagrams/drawing3.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0.svg"/><Relationship Id="rId5" Type="http://schemas.openxmlformats.org/officeDocument/2006/relationships/image" Target="../media/image23.svg"/><Relationship Id="rId15" Type="http://schemas.openxmlformats.org/officeDocument/2006/relationships/diagramColors" Target="../diagrams/colors3.xml"/><Relationship Id="rId10" Type="http://schemas.openxmlformats.org/officeDocument/2006/relationships/image" Target="../media/image19.png"/><Relationship Id="rId4" Type="http://schemas.openxmlformats.org/officeDocument/2006/relationships/image" Target="../media/image15.png"/><Relationship Id="rId9" Type="http://schemas.openxmlformats.org/officeDocument/2006/relationships/image" Target="../media/image26.svg"/><Relationship Id="rId1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15.png"/><Relationship Id="rId3" Type="http://schemas.openxmlformats.org/officeDocument/2006/relationships/image" Target="../media/image19.png"/><Relationship Id="rId7" Type="http://schemas.openxmlformats.org/officeDocument/2006/relationships/image" Target="../media/image28.svg"/><Relationship Id="rId12" Type="http://schemas.microsoft.com/office/2007/relationships/diagramDrawing" Target="../diagrams/drawing4.xml"/><Relationship Id="rId2" Type="http://schemas.openxmlformats.org/officeDocument/2006/relationships/notesSlide" Target="../notesSlides/notesSlide8.xml"/><Relationship Id="rId16" Type="http://schemas.openxmlformats.org/officeDocument/2006/relationships/image" Target="../media/image18.sv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diagramColors" Target="../diagrams/colors4.xml"/><Relationship Id="rId5" Type="http://schemas.openxmlformats.org/officeDocument/2006/relationships/image" Target="../media/image2.png"/><Relationship Id="rId15" Type="http://schemas.openxmlformats.org/officeDocument/2006/relationships/image" Target="../media/image17.png"/><Relationship Id="rId10" Type="http://schemas.openxmlformats.org/officeDocument/2006/relationships/diagramQuickStyle" Target="../diagrams/quickStyle4.xml"/><Relationship Id="rId4" Type="http://schemas.openxmlformats.org/officeDocument/2006/relationships/image" Target="../media/image20.svg"/><Relationship Id="rId9" Type="http://schemas.openxmlformats.org/officeDocument/2006/relationships/diagramLayout" Target="../diagrams/layout4.xml"/><Relationship Id="rId14" Type="http://schemas.openxmlformats.org/officeDocument/2006/relationships/image" Target="../media/image23.svg"/></Relationships>
</file>

<file path=ppt/slides/_rels/slide9.xml.rels><?xml version="1.0" encoding="UTF-8" standalone="yes"?>
<Relationships xmlns="http://schemas.openxmlformats.org/package/2006/relationships"><Relationship Id="rId8" Type="http://schemas.openxmlformats.org/officeDocument/2006/relationships/image" Target="../media/image33.tiff"/><Relationship Id="rId13" Type="http://schemas.openxmlformats.org/officeDocument/2006/relationships/diagramColors" Target="../diagrams/colors5.xml"/><Relationship Id="rId3" Type="http://schemas.openxmlformats.org/officeDocument/2006/relationships/image" Target="../media/image2.png"/><Relationship Id="rId7" Type="http://schemas.openxmlformats.org/officeDocument/2006/relationships/image" Target="../media/image32.tiff"/><Relationship Id="rId12" Type="http://schemas.openxmlformats.org/officeDocument/2006/relationships/diagramQuickStyle" Target="../diagrams/quickStyle5.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1.tiff"/><Relationship Id="rId11" Type="http://schemas.openxmlformats.org/officeDocument/2006/relationships/diagramLayout" Target="../diagrams/layout5.xml"/><Relationship Id="rId5" Type="http://schemas.openxmlformats.org/officeDocument/2006/relationships/image" Target="../media/image30.svg"/><Relationship Id="rId10" Type="http://schemas.openxmlformats.org/officeDocument/2006/relationships/diagramData" Target="../diagrams/data5.xml"/><Relationship Id="rId4" Type="http://schemas.openxmlformats.org/officeDocument/2006/relationships/image" Target="../media/image29.png"/><Relationship Id="rId9" Type="http://schemas.openxmlformats.org/officeDocument/2006/relationships/image" Target="../media/image34.tiff"/><Relationship Id="rId14" Type="http://schemas.microsoft.com/office/2007/relationships/diagramDrawing" Target="../diagrams/drawing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black, sitting, wire, front&#10;&#10;Description generated with very high confidence">
            <a:extLst>
              <a:ext uri="{FF2B5EF4-FFF2-40B4-BE49-F238E27FC236}">
                <a16:creationId xmlns:a16="http://schemas.microsoft.com/office/drawing/2014/main" id="{7185E22E-4379-44F1-A414-2F2E56435B0A}"/>
              </a:ext>
            </a:extLst>
          </p:cNvPr>
          <p:cNvPicPr>
            <a:picLocks noChangeAspect="1"/>
          </p:cNvPicPr>
          <p:nvPr/>
        </p:nvPicPr>
        <p:blipFill rotWithShape="1">
          <a:blip r:embed="rId3"/>
          <a:srcRect/>
          <a:stretch/>
        </p:blipFill>
        <p:spPr>
          <a:xfrm>
            <a:off x="20" y="10"/>
            <a:ext cx="12191980" cy="6857990"/>
          </a:xfrm>
          <a:prstGeom prst="rect">
            <a:avLst/>
          </a:prstGeom>
        </p:spPr>
      </p:pic>
      <p:sp>
        <p:nvSpPr>
          <p:cNvPr id="6" name="Rectangle 5">
            <a:extLst>
              <a:ext uri="{FF2B5EF4-FFF2-40B4-BE49-F238E27FC236}">
                <a16:creationId xmlns:a16="http://schemas.microsoft.com/office/drawing/2014/main" id="{ED5C43D0-4801-4443-8032-0437DF4D896A}"/>
              </a:ext>
            </a:extLst>
          </p:cNvPr>
          <p:cNvSpPr/>
          <p:nvPr/>
        </p:nvSpPr>
        <p:spPr>
          <a:xfrm>
            <a:off x="1240256" y="1308200"/>
            <a:ext cx="6045214" cy="4250828"/>
          </a:xfrm>
          <a:prstGeom prst="rect">
            <a:avLst/>
          </a:prstGeom>
          <a:solidFill>
            <a:srgbClr val="0A2F4C">
              <a:alpha val="9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E8096013-8E38-6C45-B6C6-845C2A7868C8}"/>
              </a:ext>
            </a:extLst>
          </p:cNvPr>
          <p:cNvSpPr txBox="1"/>
          <p:nvPr/>
        </p:nvSpPr>
        <p:spPr>
          <a:xfrm>
            <a:off x="2350548" y="2105561"/>
            <a:ext cx="4669100" cy="1323439"/>
          </a:xfrm>
          <a:prstGeom prst="rect">
            <a:avLst/>
          </a:prstGeom>
          <a:noFill/>
        </p:spPr>
        <p:txBody>
          <a:bodyPr wrap="square" rtlCol="0">
            <a:spAutoFit/>
          </a:bodyPr>
          <a:lstStyle/>
          <a:p>
            <a:r>
              <a:rPr lang="sv-SE" sz="8000" b="1" err="1">
                <a:solidFill>
                  <a:schemeClr val="bg1"/>
                </a:solidFill>
              </a:rPr>
              <a:t>MedCom</a:t>
            </a:r>
            <a:endParaRPr lang="sv-SE" sz="8000" b="1">
              <a:solidFill>
                <a:schemeClr val="bg1"/>
              </a:solidFill>
            </a:endParaRPr>
          </a:p>
        </p:txBody>
      </p:sp>
      <p:sp>
        <p:nvSpPr>
          <p:cNvPr id="3" name="TextBox 2">
            <a:extLst>
              <a:ext uri="{FF2B5EF4-FFF2-40B4-BE49-F238E27FC236}">
                <a16:creationId xmlns:a16="http://schemas.microsoft.com/office/drawing/2014/main" id="{A16111B8-C69C-AB43-8797-D7D487081DF8}"/>
              </a:ext>
            </a:extLst>
          </p:cNvPr>
          <p:cNvSpPr txBox="1"/>
          <p:nvPr/>
        </p:nvSpPr>
        <p:spPr>
          <a:xfrm>
            <a:off x="1958661" y="3429000"/>
            <a:ext cx="4889019" cy="1323439"/>
          </a:xfrm>
          <a:prstGeom prst="rect">
            <a:avLst/>
          </a:prstGeom>
          <a:noFill/>
        </p:spPr>
        <p:txBody>
          <a:bodyPr wrap="square" rtlCol="0">
            <a:spAutoFit/>
          </a:bodyPr>
          <a:lstStyle/>
          <a:p>
            <a:pPr algn="ctr"/>
            <a:r>
              <a:rPr lang="sv-SE" sz="4000">
                <a:solidFill>
                  <a:schemeClr val="bg1"/>
                </a:solidFill>
              </a:rPr>
              <a:t>Company 3</a:t>
            </a:r>
          </a:p>
          <a:p>
            <a:pPr algn="ctr"/>
            <a:r>
              <a:rPr lang="sv-SE" sz="4000">
                <a:solidFill>
                  <a:schemeClr val="bg1"/>
                </a:solidFill>
              </a:rPr>
              <a:t>VSSE’19</a:t>
            </a:r>
          </a:p>
        </p:txBody>
      </p:sp>
    </p:spTree>
    <p:extLst>
      <p:ext uri="{BB962C8B-B14F-4D97-AF65-F5344CB8AC3E}">
        <p14:creationId xmlns:p14="http://schemas.microsoft.com/office/powerpoint/2010/main" val="3171897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5">
            <a:extLst>
              <a:ext uri="{FF2B5EF4-FFF2-40B4-BE49-F238E27FC236}">
                <a16:creationId xmlns:a16="http://schemas.microsoft.com/office/drawing/2014/main" id="{24481BA7-40B3-4E3E-9F67-73302DE92526}"/>
              </a:ext>
            </a:extLst>
          </p:cNvPr>
          <p:cNvSpPr/>
          <p:nvPr/>
        </p:nvSpPr>
        <p:spPr>
          <a:xfrm>
            <a:off x="0" y="-1"/>
            <a:ext cx="12192000" cy="132556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Title 3">
            <a:extLst>
              <a:ext uri="{FF2B5EF4-FFF2-40B4-BE49-F238E27FC236}">
                <a16:creationId xmlns:a16="http://schemas.microsoft.com/office/drawing/2014/main" id="{CFA6127B-3EBF-4A92-9776-02FEE66FDC8C}"/>
              </a:ext>
            </a:extLst>
          </p:cNvPr>
          <p:cNvSpPr>
            <a:spLocks noGrp="1"/>
          </p:cNvSpPr>
          <p:nvPr>
            <p:ph type="title"/>
          </p:nvPr>
        </p:nvSpPr>
        <p:spPr>
          <a:xfrm>
            <a:off x="838200" y="-2"/>
            <a:ext cx="10515600" cy="1325563"/>
          </a:xfrm>
          <a:ln>
            <a:noFill/>
          </a:ln>
        </p:spPr>
        <p:txBody>
          <a:bodyPr>
            <a:normAutofit/>
          </a:bodyPr>
          <a:lstStyle/>
          <a:p>
            <a:r>
              <a:rPr lang="en-US" sz="4000" b="1">
                <a:solidFill>
                  <a:schemeClr val="bg1"/>
                </a:solidFill>
              </a:rPr>
              <a:t>Three simple steps for creating and sending a case</a:t>
            </a:r>
          </a:p>
        </p:txBody>
      </p:sp>
      <p:pic>
        <p:nvPicPr>
          <p:cNvPr id="16" name="Platshållare för innehåll 15" descr="Brandfarligt">
            <a:extLst>
              <a:ext uri="{FF2B5EF4-FFF2-40B4-BE49-F238E27FC236}">
                <a16:creationId xmlns:a16="http://schemas.microsoft.com/office/drawing/2014/main" id="{862EFB0F-58F6-4AE1-84A8-30A341C4C7CC}"/>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9090" y="2350315"/>
            <a:ext cx="2036420" cy="2036420"/>
          </a:xfrm>
        </p:spPr>
      </p:pic>
      <p:pic>
        <p:nvPicPr>
          <p:cNvPr id="5" name="Picture 4" descr="A close up of a logo&#10;&#10;Description generated with very high confidence">
            <a:extLst>
              <a:ext uri="{FF2B5EF4-FFF2-40B4-BE49-F238E27FC236}">
                <a16:creationId xmlns:a16="http://schemas.microsoft.com/office/drawing/2014/main" id="{B9191682-C22C-4654-89B5-D44ECC480186}"/>
              </a:ext>
            </a:extLst>
          </p:cNvPr>
          <p:cNvPicPr>
            <a:picLocks noChangeAspect="1"/>
          </p:cNvPicPr>
          <p:nvPr/>
        </p:nvPicPr>
        <p:blipFill>
          <a:blip r:embed="rId5"/>
          <a:stretch>
            <a:fillRect/>
          </a:stretch>
        </p:blipFill>
        <p:spPr>
          <a:xfrm>
            <a:off x="10475500" y="6002335"/>
            <a:ext cx="1650139" cy="793674"/>
          </a:xfrm>
          <a:prstGeom prst="rect">
            <a:avLst/>
          </a:prstGeom>
        </p:spPr>
      </p:pic>
      <p:pic>
        <p:nvPicPr>
          <p:cNvPr id="11" name="Bild 10" descr="Dokument">
            <a:extLst>
              <a:ext uri="{FF2B5EF4-FFF2-40B4-BE49-F238E27FC236}">
                <a16:creationId xmlns:a16="http://schemas.microsoft.com/office/drawing/2014/main" id="{72CF4F2E-E623-46A9-AA6F-27A19FDA33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22400" y="2394357"/>
            <a:ext cx="1948335" cy="1948335"/>
          </a:xfrm>
          <a:prstGeom prst="rect">
            <a:avLst/>
          </a:prstGeom>
        </p:spPr>
      </p:pic>
      <p:sp>
        <p:nvSpPr>
          <p:cNvPr id="14" name="Pil: höger 13">
            <a:extLst>
              <a:ext uri="{FF2B5EF4-FFF2-40B4-BE49-F238E27FC236}">
                <a16:creationId xmlns:a16="http://schemas.microsoft.com/office/drawing/2014/main" id="{13231082-324E-4462-AAB0-73560BFA66CD}"/>
              </a:ext>
            </a:extLst>
          </p:cNvPr>
          <p:cNvSpPr/>
          <p:nvPr/>
        </p:nvSpPr>
        <p:spPr>
          <a:xfrm>
            <a:off x="7223843" y="3065027"/>
            <a:ext cx="1239520" cy="727946"/>
          </a:xfrm>
          <a:prstGeom prst="rightArrow">
            <a:avLst/>
          </a:prstGeom>
          <a:solidFill>
            <a:srgbClr val="0A3659"/>
          </a:solidFill>
          <a:ln>
            <a:solidFill>
              <a:srgbClr val="7786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8" name="Bildobjekt 17">
            <a:extLst>
              <a:ext uri="{FF2B5EF4-FFF2-40B4-BE49-F238E27FC236}">
                <a16:creationId xmlns:a16="http://schemas.microsoft.com/office/drawing/2014/main" id="{0DEC3328-394C-4214-864D-18F563C94F7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79321" y="2265835"/>
            <a:ext cx="2736759" cy="1877062"/>
          </a:xfrm>
          <a:prstGeom prst="rect">
            <a:avLst/>
          </a:prstGeom>
        </p:spPr>
      </p:pic>
      <p:sp>
        <p:nvSpPr>
          <p:cNvPr id="20" name="Pil: höger 19">
            <a:extLst>
              <a:ext uri="{FF2B5EF4-FFF2-40B4-BE49-F238E27FC236}">
                <a16:creationId xmlns:a16="http://schemas.microsoft.com/office/drawing/2014/main" id="{97D4A29B-F96D-4303-A9E8-ED6DF0EB912B}"/>
              </a:ext>
            </a:extLst>
          </p:cNvPr>
          <p:cNvSpPr/>
          <p:nvPr/>
        </p:nvSpPr>
        <p:spPr>
          <a:xfrm>
            <a:off x="3111468" y="3065027"/>
            <a:ext cx="1239520" cy="727946"/>
          </a:xfrm>
          <a:prstGeom prst="rightArrow">
            <a:avLst/>
          </a:prstGeom>
          <a:solidFill>
            <a:srgbClr val="0A3659"/>
          </a:solidFill>
          <a:ln>
            <a:solidFill>
              <a:srgbClr val="7786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 name="textruta 18">
            <a:extLst>
              <a:ext uri="{FF2B5EF4-FFF2-40B4-BE49-F238E27FC236}">
                <a16:creationId xmlns:a16="http://schemas.microsoft.com/office/drawing/2014/main" id="{E0CAA6B8-BA22-4243-83B9-5ABAE2F5F534}"/>
              </a:ext>
            </a:extLst>
          </p:cNvPr>
          <p:cNvSpPr txBox="1"/>
          <p:nvPr/>
        </p:nvSpPr>
        <p:spPr>
          <a:xfrm>
            <a:off x="598460" y="4595559"/>
            <a:ext cx="1757680" cy="954107"/>
          </a:xfrm>
          <a:prstGeom prst="rect">
            <a:avLst/>
          </a:prstGeom>
          <a:noFill/>
          <a:ln w="28575">
            <a:solidFill>
              <a:srgbClr val="0A3659"/>
            </a:solidFill>
          </a:ln>
        </p:spPr>
        <p:txBody>
          <a:bodyPr wrap="square" rtlCol="0">
            <a:spAutoFit/>
          </a:bodyPr>
          <a:lstStyle/>
          <a:p>
            <a:pPr algn="ctr"/>
            <a:r>
              <a:rPr lang="en-US" sz="2800" b="1">
                <a:solidFill>
                  <a:srgbClr val="0A3659"/>
                </a:solidFill>
              </a:rPr>
              <a:t>Burn Injury</a:t>
            </a:r>
          </a:p>
        </p:txBody>
      </p:sp>
      <p:sp>
        <p:nvSpPr>
          <p:cNvPr id="21" name="textruta 20">
            <a:extLst>
              <a:ext uri="{FF2B5EF4-FFF2-40B4-BE49-F238E27FC236}">
                <a16:creationId xmlns:a16="http://schemas.microsoft.com/office/drawing/2014/main" id="{FBA0E4FB-848B-445B-B1A9-860BA257298F}"/>
              </a:ext>
            </a:extLst>
          </p:cNvPr>
          <p:cNvSpPr txBox="1"/>
          <p:nvPr/>
        </p:nvSpPr>
        <p:spPr>
          <a:xfrm>
            <a:off x="4991801" y="4595559"/>
            <a:ext cx="1609532" cy="954107"/>
          </a:xfrm>
          <a:prstGeom prst="rect">
            <a:avLst/>
          </a:prstGeom>
          <a:noFill/>
          <a:ln w="28575">
            <a:solidFill>
              <a:srgbClr val="0A2F4C"/>
            </a:solidFill>
          </a:ln>
        </p:spPr>
        <p:txBody>
          <a:bodyPr wrap="square" rtlCol="0">
            <a:spAutoFit/>
          </a:bodyPr>
          <a:lstStyle/>
          <a:p>
            <a:pPr algn="ctr"/>
            <a:r>
              <a:rPr lang="en-US" sz="2800" b="1">
                <a:solidFill>
                  <a:srgbClr val="0A2F4C"/>
                </a:solidFill>
              </a:rPr>
              <a:t>Case Creation</a:t>
            </a:r>
          </a:p>
        </p:txBody>
      </p:sp>
      <p:sp>
        <p:nvSpPr>
          <p:cNvPr id="24" name="textruta 23">
            <a:extLst>
              <a:ext uri="{FF2B5EF4-FFF2-40B4-BE49-F238E27FC236}">
                <a16:creationId xmlns:a16="http://schemas.microsoft.com/office/drawing/2014/main" id="{FACD5EA5-9C28-4E0E-9F79-27514934CA50}"/>
              </a:ext>
            </a:extLst>
          </p:cNvPr>
          <p:cNvSpPr txBox="1"/>
          <p:nvPr/>
        </p:nvSpPr>
        <p:spPr>
          <a:xfrm>
            <a:off x="9368905" y="4595559"/>
            <a:ext cx="2157589" cy="954107"/>
          </a:xfrm>
          <a:prstGeom prst="rect">
            <a:avLst/>
          </a:prstGeom>
          <a:noFill/>
          <a:ln w="28575">
            <a:solidFill>
              <a:srgbClr val="0A3659"/>
            </a:solidFill>
          </a:ln>
        </p:spPr>
        <p:txBody>
          <a:bodyPr wrap="square" rtlCol="0">
            <a:spAutoFit/>
          </a:bodyPr>
          <a:lstStyle/>
          <a:p>
            <a:pPr algn="ctr"/>
            <a:r>
              <a:rPr lang="en-US" sz="2800" b="1">
                <a:solidFill>
                  <a:srgbClr val="0A2F4C"/>
                </a:solidFill>
              </a:rPr>
              <a:t> Upload case to </a:t>
            </a:r>
            <a:r>
              <a:rPr lang="en-US" sz="2800" b="1" err="1">
                <a:solidFill>
                  <a:srgbClr val="0A2F4C"/>
                </a:solidFill>
              </a:rPr>
              <a:t>FileCloud</a:t>
            </a:r>
            <a:endParaRPr lang="en-US" sz="2800" b="1">
              <a:solidFill>
                <a:srgbClr val="0A2F4C"/>
              </a:solidFill>
            </a:endParaRPr>
          </a:p>
        </p:txBody>
      </p:sp>
      <p:graphicFrame>
        <p:nvGraphicFramePr>
          <p:cNvPr id="22" name="Diagram 21">
            <a:extLst>
              <a:ext uri="{FF2B5EF4-FFF2-40B4-BE49-F238E27FC236}">
                <a16:creationId xmlns:a16="http://schemas.microsoft.com/office/drawing/2014/main" id="{B18BA79B-055C-CE44-A432-604A5F10FF21}"/>
              </a:ext>
            </a:extLst>
          </p:cNvPr>
          <p:cNvGraphicFramePr/>
          <p:nvPr>
            <p:extLst>
              <p:ext uri="{D42A27DB-BD31-4B8C-83A1-F6EECF244321}">
                <p14:modId xmlns:p14="http://schemas.microsoft.com/office/powerpoint/2010/main" val="3838606570"/>
              </p:ext>
            </p:extLst>
          </p:nvPr>
        </p:nvGraphicFramePr>
        <p:xfrm>
          <a:off x="675837" y="5961112"/>
          <a:ext cx="10038812" cy="96052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3857248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4E5F9BCA-D2AE-2E43-A694-21C346F3B4F5}"/>
              </a:ext>
            </a:extLst>
          </p:cNvPr>
          <p:cNvSpPr/>
          <p:nvPr/>
        </p:nvSpPr>
        <p:spPr>
          <a:xfrm>
            <a:off x="675837" y="2909924"/>
            <a:ext cx="4489662" cy="608400"/>
          </a:xfrm>
          <a:prstGeom prst="roundRect">
            <a:avLst/>
          </a:prstGeom>
          <a:solidFill>
            <a:srgbClr val="0B30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7" name="Rounded Rectangle 26">
            <a:extLst>
              <a:ext uri="{FF2B5EF4-FFF2-40B4-BE49-F238E27FC236}">
                <a16:creationId xmlns:a16="http://schemas.microsoft.com/office/drawing/2014/main" id="{91379929-B48D-114E-A1E8-7F5AADD69540}"/>
              </a:ext>
            </a:extLst>
          </p:cNvPr>
          <p:cNvSpPr/>
          <p:nvPr/>
        </p:nvSpPr>
        <p:spPr>
          <a:xfrm>
            <a:off x="675837" y="3831291"/>
            <a:ext cx="4489662" cy="608400"/>
          </a:xfrm>
          <a:prstGeom prst="roundRect">
            <a:avLst/>
          </a:prstGeom>
          <a:solidFill>
            <a:srgbClr val="0B30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8" name="Rounded Rectangle 27">
            <a:extLst>
              <a:ext uri="{FF2B5EF4-FFF2-40B4-BE49-F238E27FC236}">
                <a16:creationId xmlns:a16="http://schemas.microsoft.com/office/drawing/2014/main" id="{FE73F2A9-060A-9F40-922D-526A0CBEA327}"/>
              </a:ext>
            </a:extLst>
          </p:cNvPr>
          <p:cNvSpPr/>
          <p:nvPr/>
        </p:nvSpPr>
        <p:spPr>
          <a:xfrm>
            <a:off x="381099" y="4733028"/>
            <a:ext cx="4784400" cy="608400"/>
          </a:xfrm>
          <a:prstGeom prst="roundRect">
            <a:avLst/>
          </a:prstGeom>
          <a:solidFill>
            <a:srgbClr val="0B30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Rounded Rectangle 1">
            <a:extLst>
              <a:ext uri="{FF2B5EF4-FFF2-40B4-BE49-F238E27FC236}">
                <a16:creationId xmlns:a16="http://schemas.microsoft.com/office/drawing/2014/main" id="{47E61AB3-D45B-AB4B-A851-01D5BEB3E07B}"/>
              </a:ext>
            </a:extLst>
          </p:cNvPr>
          <p:cNvSpPr/>
          <p:nvPr/>
        </p:nvSpPr>
        <p:spPr>
          <a:xfrm>
            <a:off x="381099" y="1994192"/>
            <a:ext cx="4784400" cy="608400"/>
          </a:xfrm>
          <a:prstGeom prst="roundRect">
            <a:avLst/>
          </a:prstGeom>
          <a:solidFill>
            <a:srgbClr val="0B30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5" name="Picture 4" descr="A close up of a logo&#10;&#10;Description generated with very high confidence">
            <a:extLst>
              <a:ext uri="{FF2B5EF4-FFF2-40B4-BE49-F238E27FC236}">
                <a16:creationId xmlns:a16="http://schemas.microsoft.com/office/drawing/2014/main" id="{3008B2AB-8328-46C3-8FBC-73DC1A3C0ACA}"/>
              </a:ext>
            </a:extLst>
          </p:cNvPr>
          <p:cNvPicPr>
            <a:picLocks noChangeAspect="1"/>
          </p:cNvPicPr>
          <p:nvPr/>
        </p:nvPicPr>
        <p:blipFill>
          <a:blip r:embed="rId3"/>
          <a:stretch>
            <a:fillRect/>
          </a:stretch>
        </p:blipFill>
        <p:spPr>
          <a:xfrm>
            <a:off x="10475500" y="6002335"/>
            <a:ext cx="1650139" cy="793674"/>
          </a:xfrm>
          <a:prstGeom prst="rect">
            <a:avLst/>
          </a:prstGeom>
        </p:spPr>
      </p:pic>
      <p:sp>
        <p:nvSpPr>
          <p:cNvPr id="12" name="Rectangle 5">
            <a:extLst>
              <a:ext uri="{FF2B5EF4-FFF2-40B4-BE49-F238E27FC236}">
                <a16:creationId xmlns:a16="http://schemas.microsoft.com/office/drawing/2014/main" id="{8278BB87-11F7-4BEB-AA99-15D8331907D8}"/>
              </a:ext>
            </a:extLst>
          </p:cNvPr>
          <p:cNvSpPr/>
          <p:nvPr/>
        </p:nvSpPr>
        <p:spPr>
          <a:xfrm>
            <a:off x="0" y="-3137"/>
            <a:ext cx="12192000" cy="132556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Title 3">
            <a:extLst>
              <a:ext uri="{FF2B5EF4-FFF2-40B4-BE49-F238E27FC236}">
                <a16:creationId xmlns:a16="http://schemas.microsoft.com/office/drawing/2014/main" id="{49F82753-F57F-4470-85B6-D8749AAF7228}"/>
              </a:ext>
            </a:extLst>
          </p:cNvPr>
          <p:cNvSpPr>
            <a:spLocks noGrp="1"/>
          </p:cNvSpPr>
          <p:nvPr>
            <p:ph type="title"/>
          </p:nvPr>
        </p:nvSpPr>
        <p:spPr>
          <a:xfrm>
            <a:off x="838200" y="-2"/>
            <a:ext cx="10515600" cy="1325563"/>
          </a:xfrm>
          <a:ln>
            <a:noFill/>
          </a:ln>
        </p:spPr>
        <p:txBody>
          <a:bodyPr/>
          <a:lstStyle/>
          <a:p>
            <a:r>
              <a:rPr lang="en-US" b="1" dirty="0">
                <a:solidFill>
                  <a:schemeClr val="bg1"/>
                </a:solidFill>
              </a:rPr>
              <a:t>End-User Feedback</a:t>
            </a:r>
          </a:p>
        </p:txBody>
      </p:sp>
      <p:sp>
        <p:nvSpPr>
          <p:cNvPr id="19" name="Block Arc 18">
            <a:extLst>
              <a:ext uri="{FF2B5EF4-FFF2-40B4-BE49-F238E27FC236}">
                <a16:creationId xmlns:a16="http://schemas.microsoft.com/office/drawing/2014/main" id="{414E82DA-4F5C-3B40-B6E7-9570A4F41592}"/>
              </a:ext>
            </a:extLst>
          </p:cNvPr>
          <p:cNvSpPr/>
          <p:nvPr/>
        </p:nvSpPr>
        <p:spPr>
          <a:xfrm>
            <a:off x="-4442315" y="1002421"/>
            <a:ext cx="5316785" cy="5316785"/>
          </a:xfrm>
          <a:prstGeom prst="blockArc">
            <a:avLst>
              <a:gd name="adj1" fmla="val 18900000"/>
              <a:gd name="adj2" fmla="val 2700000"/>
              <a:gd name="adj3" fmla="val 406"/>
            </a:avLst>
          </a:prstGeom>
          <a:ln>
            <a:solidFill>
              <a:srgbClr val="0B304E"/>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20" name="Freeform 19">
            <a:extLst>
              <a:ext uri="{FF2B5EF4-FFF2-40B4-BE49-F238E27FC236}">
                <a16:creationId xmlns:a16="http://schemas.microsoft.com/office/drawing/2014/main" id="{2C8BD6C5-A5C7-5E44-9F14-DE959AC00A77}"/>
              </a:ext>
            </a:extLst>
          </p:cNvPr>
          <p:cNvSpPr/>
          <p:nvPr/>
        </p:nvSpPr>
        <p:spPr>
          <a:xfrm>
            <a:off x="809010" y="1989846"/>
            <a:ext cx="4100414" cy="608402"/>
          </a:xfrm>
          <a:custGeom>
            <a:avLst/>
            <a:gdLst>
              <a:gd name="connsiteX0" fmla="*/ 0 w 4100414"/>
              <a:gd name="connsiteY0" fmla="*/ 0 h 608402"/>
              <a:gd name="connsiteX1" fmla="*/ 4100414 w 4100414"/>
              <a:gd name="connsiteY1" fmla="*/ 0 h 608402"/>
              <a:gd name="connsiteX2" fmla="*/ 4100414 w 4100414"/>
              <a:gd name="connsiteY2" fmla="*/ 608402 h 608402"/>
              <a:gd name="connsiteX3" fmla="*/ 0 w 4100414"/>
              <a:gd name="connsiteY3" fmla="*/ 608402 h 608402"/>
              <a:gd name="connsiteX4" fmla="*/ 0 w 4100414"/>
              <a:gd name="connsiteY4" fmla="*/ 0 h 608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0414" h="608402">
                <a:moveTo>
                  <a:pt x="0" y="0"/>
                </a:moveTo>
                <a:lnTo>
                  <a:pt x="4100414" y="0"/>
                </a:lnTo>
                <a:lnTo>
                  <a:pt x="4100414" y="608402"/>
                </a:lnTo>
                <a:lnTo>
                  <a:pt x="0" y="608402"/>
                </a:lnTo>
                <a:lnTo>
                  <a:pt x="0" y="0"/>
                </a:lnTo>
                <a:close/>
              </a:path>
            </a:pathLst>
          </a:custGeom>
          <a:no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482081" tIns="48260" rIns="48260" bIns="48260" numCol="1" spcCol="1270" anchor="ctr" anchorCtr="0">
            <a:noAutofit/>
          </a:bodyPr>
          <a:lstStyle/>
          <a:p>
            <a:pPr marL="0" lvl="0" indent="0" algn="l" defTabSz="844550">
              <a:lnSpc>
                <a:spcPct val="90000"/>
              </a:lnSpc>
              <a:spcBef>
                <a:spcPct val="0"/>
              </a:spcBef>
              <a:spcAft>
                <a:spcPct val="35000"/>
              </a:spcAft>
              <a:buNone/>
            </a:pPr>
            <a:r>
              <a:rPr lang="sv-SE" sz="1900" kern="1200" dirty="0"/>
              <a:t>93,3 </a:t>
            </a:r>
            <a:r>
              <a:rPr lang="sv-SE" sz="1900" kern="1200" dirty="0" err="1"/>
              <a:t>out</a:t>
            </a:r>
            <a:r>
              <a:rPr lang="sv-SE" sz="1900" kern="1200" dirty="0"/>
              <a:t> </a:t>
            </a:r>
            <a:r>
              <a:rPr lang="sv-SE" sz="1900" kern="1200" dirty="0" err="1"/>
              <a:t>of</a:t>
            </a:r>
            <a:r>
              <a:rPr lang="sv-SE" sz="1900" kern="1200" dirty="0"/>
              <a:t> 100 in SUS-test</a:t>
            </a:r>
          </a:p>
        </p:txBody>
      </p:sp>
      <p:sp>
        <p:nvSpPr>
          <p:cNvPr id="21" name="Oval 20">
            <a:extLst>
              <a:ext uri="{FF2B5EF4-FFF2-40B4-BE49-F238E27FC236}">
                <a16:creationId xmlns:a16="http://schemas.microsoft.com/office/drawing/2014/main" id="{4FE2F9D8-8417-A641-B8C9-7CAD9E28901F}"/>
              </a:ext>
            </a:extLst>
          </p:cNvPr>
          <p:cNvSpPr/>
          <p:nvPr/>
        </p:nvSpPr>
        <p:spPr>
          <a:xfrm>
            <a:off x="88324" y="1914456"/>
            <a:ext cx="759182" cy="759182"/>
          </a:xfrm>
          <a:prstGeom prst="ellipse">
            <a:avLst/>
          </a:prstGeom>
          <a:ln w="38100">
            <a:solidFill>
              <a:srgbClr val="0B304E"/>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2" name="Freeform 21">
            <a:extLst>
              <a:ext uri="{FF2B5EF4-FFF2-40B4-BE49-F238E27FC236}">
                <a16:creationId xmlns:a16="http://schemas.microsoft.com/office/drawing/2014/main" id="{F6634E11-7DD3-5046-AA2F-617E03AA8733}"/>
              </a:ext>
            </a:extLst>
          </p:cNvPr>
          <p:cNvSpPr/>
          <p:nvPr/>
        </p:nvSpPr>
        <p:spPr>
          <a:xfrm>
            <a:off x="983120" y="2901551"/>
            <a:ext cx="4100401" cy="607345"/>
          </a:xfrm>
          <a:custGeom>
            <a:avLst/>
            <a:gdLst>
              <a:gd name="connsiteX0" fmla="*/ 0 w 4100401"/>
              <a:gd name="connsiteY0" fmla="*/ 0 h 607345"/>
              <a:gd name="connsiteX1" fmla="*/ 4100401 w 4100401"/>
              <a:gd name="connsiteY1" fmla="*/ 0 h 607345"/>
              <a:gd name="connsiteX2" fmla="*/ 4100401 w 4100401"/>
              <a:gd name="connsiteY2" fmla="*/ 607345 h 607345"/>
              <a:gd name="connsiteX3" fmla="*/ 0 w 4100401"/>
              <a:gd name="connsiteY3" fmla="*/ 607345 h 607345"/>
              <a:gd name="connsiteX4" fmla="*/ 0 w 4100401"/>
              <a:gd name="connsiteY4" fmla="*/ 0 h 607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0401" h="607345">
                <a:moveTo>
                  <a:pt x="0" y="0"/>
                </a:moveTo>
                <a:lnTo>
                  <a:pt x="4100401" y="0"/>
                </a:lnTo>
                <a:lnTo>
                  <a:pt x="4100401" y="607345"/>
                </a:lnTo>
                <a:lnTo>
                  <a:pt x="0" y="607345"/>
                </a:lnTo>
                <a:lnTo>
                  <a:pt x="0" y="0"/>
                </a:lnTo>
                <a:close/>
              </a:path>
            </a:pathLst>
          </a:custGeom>
          <a:no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482081" tIns="48260" rIns="48260" bIns="48260" numCol="1" spcCol="1270" anchor="ctr" anchorCtr="0">
            <a:noAutofit/>
          </a:bodyPr>
          <a:lstStyle/>
          <a:p>
            <a:pPr marL="0" lvl="0" indent="0" algn="l" defTabSz="844550">
              <a:lnSpc>
                <a:spcPct val="90000"/>
              </a:lnSpc>
              <a:spcBef>
                <a:spcPct val="0"/>
              </a:spcBef>
              <a:spcAft>
                <a:spcPct val="35000"/>
              </a:spcAft>
              <a:buNone/>
            </a:pPr>
            <a:r>
              <a:rPr lang="sv-SE" sz="1900" kern="1200" dirty="0"/>
              <a:t>  4,67 </a:t>
            </a:r>
            <a:r>
              <a:rPr lang="sv-SE" sz="1900" kern="1200" dirty="0" err="1"/>
              <a:t>out</a:t>
            </a:r>
            <a:r>
              <a:rPr lang="sv-SE" sz="1900" kern="1200" dirty="0"/>
              <a:t> </a:t>
            </a:r>
            <a:r>
              <a:rPr lang="sv-SE" sz="1900" kern="1200" dirty="0" err="1"/>
              <a:t>of</a:t>
            </a:r>
            <a:r>
              <a:rPr lang="sv-SE" sz="1900" kern="1200" dirty="0"/>
              <a:t> 5 in </a:t>
            </a:r>
            <a:r>
              <a:rPr lang="sv-SE" sz="1900" kern="1200" dirty="0" err="1"/>
              <a:t>professionality</a:t>
            </a:r>
            <a:endParaRPr lang="sv-SE" sz="1900" kern="1200" dirty="0"/>
          </a:p>
        </p:txBody>
      </p:sp>
      <p:sp>
        <p:nvSpPr>
          <p:cNvPr id="23" name="Oval 22">
            <a:extLst>
              <a:ext uri="{FF2B5EF4-FFF2-40B4-BE49-F238E27FC236}">
                <a16:creationId xmlns:a16="http://schemas.microsoft.com/office/drawing/2014/main" id="{7130FA92-1D14-5E48-87C2-7A2C1B94C906}"/>
              </a:ext>
            </a:extLst>
          </p:cNvPr>
          <p:cNvSpPr/>
          <p:nvPr/>
        </p:nvSpPr>
        <p:spPr>
          <a:xfrm>
            <a:off x="436529" y="2825633"/>
            <a:ext cx="759182" cy="759182"/>
          </a:xfrm>
          <a:prstGeom prst="ellipse">
            <a:avLst/>
          </a:prstGeom>
          <a:ln w="38100">
            <a:solidFill>
              <a:srgbClr val="0B304E"/>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4" name="Freeform 23">
            <a:extLst>
              <a:ext uri="{FF2B5EF4-FFF2-40B4-BE49-F238E27FC236}">
                <a16:creationId xmlns:a16="http://schemas.microsoft.com/office/drawing/2014/main" id="{4F14616F-589D-7447-92A2-228EA49E6B56}"/>
              </a:ext>
            </a:extLst>
          </p:cNvPr>
          <p:cNvSpPr/>
          <p:nvPr/>
        </p:nvSpPr>
        <p:spPr>
          <a:xfrm>
            <a:off x="926315" y="3866879"/>
            <a:ext cx="4100401" cy="607345"/>
          </a:xfrm>
          <a:custGeom>
            <a:avLst/>
            <a:gdLst>
              <a:gd name="connsiteX0" fmla="*/ 0 w 4100401"/>
              <a:gd name="connsiteY0" fmla="*/ 0 h 607345"/>
              <a:gd name="connsiteX1" fmla="*/ 4100401 w 4100401"/>
              <a:gd name="connsiteY1" fmla="*/ 0 h 607345"/>
              <a:gd name="connsiteX2" fmla="*/ 4100401 w 4100401"/>
              <a:gd name="connsiteY2" fmla="*/ 607345 h 607345"/>
              <a:gd name="connsiteX3" fmla="*/ 0 w 4100401"/>
              <a:gd name="connsiteY3" fmla="*/ 607345 h 607345"/>
              <a:gd name="connsiteX4" fmla="*/ 0 w 4100401"/>
              <a:gd name="connsiteY4" fmla="*/ 0 h 607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0401" h="607345">
                <a:moveTo>
                  <a:pt x="0" y="0"/>
                </a:moveTo>
                <a:lnTo>
                  <a:pt x="4100401" y="0"/>
                </a:lnTo>
                <a:lnTo>
                  <a:pt x="4100401" y="607345"/>
                </a:lnTo>
                <a:lnTo>
                  <a:pt x="0" y="607345"/>
                </a:lnTo>
                <a:lnTo>
                  <a:pt x="0" y="0"/>
                </a:lnTo>
                <a:close/>
              </a:path>
            </a:pathLst>
          </a:custGeom>
          <a:no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482081" tIns="48260" rIns="48260" bIns="48260" numCol="1" spcCol="1270" anchor="ctr" anchorCtr="0">
            <a:noAutofit/>
          </a:bodyPr>
          <a:lstStyle/>
          <a:p>
            <a:pPr marL="0" lvl="0" indent="0" algn="l" defTabSz="844550">
              <a:lnSpc>
                <a:spcPct val="90000"/>
              </a:lnSpc>
              <a:spcBef>
                <a:spcPct val="0"/>
              </a:spcBef>
              <a:spcAft>
                <a:spcPct val="35000"/>
              </a:spcAft>
              <a:buNone/>
            </a:pPr>
            <a:r>
              <a:rPr lang="sv-SE" sz="1900" kern="1200" dirty="0"/>
              <a:t>  4,33 </a:t>
            </a:r>
            <a:r>
              <a:rPr lang="sv-SE" sz="1900" kern="1200" dirty="0" err="1"/>
              <a:t>out</a:t>
            </a:r>
            <a:r>
              <a:rPr lang="sv-SE" sz="1900" kern="1200" dirty="0"/>
              <a:t> </a:t>
            </a:r>
            <a:r>
              <a:rPr lang="sv-SE" sz="1900" kern="1200" dirty="0" err="1"/>
              <a:t>of</a:t>
            </a:r>
            <a:r>
              <a:rPr lang="sv-SE" sz="1900" kern="1200" dirty="0"/>
              <a:t> 5 in overall rating</a:t>
            </a:r>
          </a:p>
        </p:txBody>
      </p:sp>
      <p:sp>
        <p:nvSpPr>
          <p:cNvPr id="25" name="Oval 24">
            <a:extLst>
              <a:ext uri="{FF2B5EF4-FFF2-40B4-BE49-F238E27FC236}">
                <a16:creationId xmlns:a16="http://schemas.microsoft.com/office/drawing/2014/main" id="{52F45A1E-3DC0-2F4F-A700-92E005CD23F4}"/>
              </a:ext>
            </a:extLst>
          </p:cNvPr>
          <p:cNvSpPr/>
          <p:nvPr/>
        </p:nvSpPr>
        <p:spPr>
          <a:xfrm>
            <a:off x="436529" y="3736810"/>
            <a:ext cx="759182" cy="759182"/>
          </a:xfrm>
          <a:prstGeom prst="ellipse">
            <a:avLst/>
          </a:prstGeom>
          <a:ln w="38100">
            <a:solidFill>
              <a:srgbClr val="0B304E"/>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9" name="Freeform 28">
            <a:extLst>
              <a:ext uri="{FF2B5EF4-FFF2-40B4-BE49-F238E27FC236}">
                <a16:creationId xmlns:a16="http://schemas.microsoft.com/office/drawing/2014/main" id="{AA08881F-BB18-AD4B-BBAB-B0F065093736}"/>
              </a:ext>
            </a:extLst>
          </p:cNvPr>
          <p:cNvSpPr/>
          <p:nvPr/>
        </p:nvSpPr>
        <p:spPr>
          <a:xfrm>
            <a:off x="809010" y="4723376"/>
            <a:ext cx="4100414" cy="608402"/>
          </a:xfrm>
          <a:custGeom>
            <a:avLst/>
            <a:gdLst>
              <a:gd name="connsiteX0" fmla="*/ 0 w 4100414"/>
              <a:gd name="connsiteY0" fmla="*/ 0 h 608402"/>
              <a:gd name="connsiteX1" fmla="*/ 4100414 w 4100414"/>
              <a:gd name="connsiteY1" fmla="*/ 0 h 608402"/>
              <a:gd name="connsiteX2" fmla="*/ 4100414 w 4100414"/>
              <a:gd name="connsiteY2" fmla="*/ 608402 h 608402"/>
              <a:gd name="connsiteX3" fmla="*/ 0 w 4100414"/>
              <a:gd name="connsiteY3" fmla="*/ 608402 h 608402"/>
              <a:gd name="connsiteX4" fmla="*/ 0 w 4100414"/>
              <a:gd name="connsiteY4" fmla="*/ 0 h 608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0414" h="608402">
                <a:moveTo>
                  <a:pt x="0" y="0"/>
                </a:moveTo>
                <a:lnTo>
                  <a:pt x="4100414" y="0"/>
                </a:lnTo>
                <a:lnTo>
                  <a:pt x="4100414" y="608402"/>
                </a:lnTo>
                <a:lnTo>
                  <a:pt x="0" y="608402"/>
                </a:lnTo>
                <a:lnTo>
                  <a:pt x="0" y="0"/>
                </a:lnTo>
                <a:close/>
              </a:path>
            </a:pathLst>
          </a:custGeom>
          <a:no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482081" tIns="48260" rIns="48260" bIns="48260" numCol="1" spcCol="1270" anchor="ctr" anchorCtr="0">
            <a:noAutofit/>
          </a:bodyPr>
          <a:lstStyle/>
          <a:p>
            <a:pPr marL="0" lvl="0" indent="0" algn="l" defTabSz="844550">
              <a:lnSpc>
                <a:spcPct val="90000"/>
              </a:lnSpc>
              <a:spcBef>
                <a:spcPct val="0"/>
              </a:spcBef>
              <a:spcAft>
                <a:spcPct val="35000"/>
              </a:spcAft>
              <a:buNone/>
            </a:pPr>
            <a:r>
              <a:rPr lang="sv-SE" sz="1900" kern="1200" dirty="0"/>
              <a:t>  </a:t>
            </a:r>
            <a:r>
              <a:rPr lang="sv-SE" sz="1900" kern="1200" dirty="0" err="1"/>
              <a:t>Applicable</a:t>
            </a:r>
            <a:r>
              <a:rPr lang="sv-SE" sz="1900" kern="1200" dirty="0"/>
              <a:t> on </a:t>
            </a:r>
            <a:r>
              <a:rPr lang="sv-SE" sz="1900" kern="1200" dirty="0" err="1"/>
              <a:t>other</a:t>
            </a:r>
            <a:r>
              <a:rPr lang="sv-SE" sz="1900" kern="1200" dirty="0"/>
              <a:t> </a:t>
            </a:r>
            <a:r>
              <a:rPr lang="sv-SE" sz="1900" kern="1200" dirty="0" err="1"/>
              <a:t>medical</a:t>
            </a:r>
            <a:r>
              <a:rPr lang="sv-SE" sz="1900" kern="1200" dirty="0"/>
              <a:t> areas</a:t>
            </a:r>
          </a:p>
        </p:txBody>
      </p:sp>
      <p:sp>
        <p:nvSpPr>
          <p:cNvPr id="30" name="Oval 29">
            <a:extLst>
              <a:ext uri="{FF2B5EF4-FFF2-40B4-BE49-F238E27FC236}">
                <a16:creationId xmlns:a16="http://schemas.microsoft.com/office/drawing/2014/main" id="{FD35C9B1-AAAF-574D-8D29-B5CCFE3F353F}"/>
              </a:ext>
            </a:extLst>
          </p:cNvPr>
          <p:cNvSpPr/>
          <p:nvPr/>
        </p:nvSpPr>
        <p:spPr>
          <a:xfrm>
            <a:off x="88324" y="4647986"/>
            <a:ext cx="759182" cy="759182"/>
          </a:xfrm>
          <a:prstGeom prst="ellipse">
            <a:avLst/>
          </a:prstGeom>
          <a:ln w="38100">
            <a:solidFill>
              <a:srgbClr val="0B304E"/>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aphicFrame>
        <p:nvGraphicFramePr>
          <p:cNvPr id="15" name="Diagram 14">
            <a:extLst>
              <a:ext uri="{FF2B5EF4-FFF2-40B4-BE49-F238E27FC236}">
                <a16:creationId xmlns:a16="http://schemas.microsoft.com/office/drawing/2014/main" id="{5394A19F-ADF2-2D47-A6BB-7518084A38C2}"/>
              </a:ext>
            </a:extLst>
          </p:cNvPr>
          <p:cNvGraphicFramePr/>
          <p:nvPr>
            <p:extLst>
              <p:ext uri="{D42A27DB-BD31-4B8C-83A1-F6EECF244321}">
                <p14:modId xmlns:p14="http://schemas.microsoft.com/office/powerpoint/2010/main" val="3785144261"/>
              </p:ext>
            </p:extLst>
          </p:nvPr>
        </p:nvGraphicFramePr>
        <p:xfrm>
          <a:off x="675837" y="5961112"/>
          <a:ext cx="10038812" cy="9605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2" name="Speech Bubble: Rectangle 2">
            <a:extLst>
              <a:ext uri="{FF2B5EF4-FFF2-40B4-BE49-F238E27FC236}">
                <a16:creationId xmlns:a16="http://schemas.microsoft.com/office/drawing/2014/main" id="{DDAF4D76-4477-4708-ABCB-D464DB92E5B7}"/>
              </a:ext>
            </a:extLst>
          </p:cNvPr>
          <p:cNvSpPr/>
          <p:nvPr/>
        </p:nvSpPr>
        <p:spPr>
          <a:xfrm>
            <a:off x="5965370" y="1648772"/>
            <a:ext cx="4194629" cy="1851369"/>
          </a:xfrm>
          <a:prstGeom prst="wedgeRectCallout">
            <a:avLst>
              <a:gd name="adj1" fmla="val -37566"/>
              <a:gd name="adj2" fmla="val 81687"/>
            </a:avLst>
          </a:prstGeom>
          <a:noFill/>
          <a:ln w="1016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42900" rIns="34290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cap="all">
                <a:solidFill>
                  <a:schemeClr val="accent6"/>
                </a:solidFill>
              </a:rPr>
              <a:t>.</a:t>
            </a:r>
          </a:p>
        </p:txBody>
      </p:sp>
      <p:sp>
        <p:nvSpPr>
          <p:cNvPr id="43" name="Rectangle 14">
            <a:extLst>
              <a:ext uri="{FF2B5EF4-FFF2-40B4-BE49-F238E27FC236}">
                <a16:creationId xmlns:a16="http://schemas.microsoft.com/office/drawing/2014/main" id="{EF04DFB7-4CED-4448-BABB-7F279F6CC048}"/>
              </a:ext>
            </a:extLst>
          </p:cNvPr>
          <p:cNvSpPr/>
          <p:nvPr/>
        </p:nvSpPr>
        <p:spPr>
          <a:xfrm>
            <a:off x="5478479" y="1572197"/>
            <a:ext cx="865377" cy="6456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sp>
        <p:nvSpPr>
          <p:cNvPr id="44" name="Freeform: Shape 13">
            <a:extLst>
              <a:ext uri="{FF2B5EF4-FFF2-40B4-BE49-F238E27FC236}">
                <a16:creationId xmlns:a16="http://schemas.microsoft.com/office/drawing/2014/main" id="{DA9B487B-B508-4E81-B1B2-F17EEE26771A}"/>
              </a:ext>
            </a:extLst>
          </p:cNvPr>
          <p:cNvSpPr/>
          <p:nvPr/>
        </p:nvSpPr>
        <p:spPr>
          <a:xfrm>
            <a:off x="5537997" y="1475432"/>
            <a:ext cx="649353" cy="568816"/>
          </a:xfrm>
          <a:custGeom>
            <a:avLst/>
            <a:gdLst>
              <a:gd name="connsiteX0" fmla="*/ 702120 w 1343472"/>
              <a:gd name="connsiteY0" fmla="*/ 0 h 1036674"/>
              <a:gd name="connsiteX1" fmla="*/ 1343472 w 1343472"/>
              <a:gd name="connsiteY1" fmla="*/ 0 h 1036674"/>
              <a:gd name="connsiteX2" fmla="*/ 1343472 w 1343472"/>
              <a:gd name="connsiteY2" fmla="*/ 640625 h 1036674"/>
              <a:gd name="connsiteX3" fmla="*/ 1343472 w 1343472"/>
              <a:gd name="connsiteY3" fmla="*/ 641353 h 1036674"/>
              <a:gd name="connsiteX4" fmla="*/ 960529 w 1343472"/>
              <a:gd name="connsiteY4" fmla="*/ 1036674 h 1036674"/>
              <a:gd name="connsiteX5" fmla="*/ 1073615 w 1343472"/>
              <a:gd name="connsiteY5" fmla="*/ 641353 h 1036674"/>
              <a:gd name="connsiteX6" fmla="*/ 702120 w 1343472"/>
              <a:gd name="connsiteY6" fmla="*/ 641353 h 1036674"/>
              <a:gd name="connsiteX7" fmla="*/ 0 w 1343472"/>
              <a:gd name="connsiteY7" fmla="*/ 0 h 1036674"/>
              <a:gd name="connsiteX8" fmla="*/ 641352 w 1343472"/>
              <a:gd name="connsiteY8" fmla="*/ 0 h 1036674"/>
              <a:gd name="connsiteX9" fmla="*/ 641352 w 1343472"/>
              <a:gd name="connsiteY9" fmla="*/ 640625 h 1036674"/>
              <a:gd name="connsiteX10" fmla="*/ 641352 w 1343472"/>
              <a:gd name="connsiteY10" fmla="*/ 641353 h 1036674"/>
              <a:gd name="connsiteX11" fmla="*/ 258409 w 1343472"/>
              <a:gd name="connsiteY11" fmla="*/ 1036674 h 1036674"/>
              <a:gd name="connsiteX12" fmla="*/ 371495 w 1343472"/>
              <a:gd name="connsiteY12" fmla="*/ 641353 h 1036674"/>
              <a:gd name="connsiteX13" fmla="*/ 0 w 1343472"/>
              <a:gd name="connsiteY13" fmla="*/ 641353 h 103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3472" h="1036674">
                <a:moveTo>
                  <a:pt x="702120" y="0"/>
                </a:moveTo>
                <a:lnTo>
                  <a:pt x="1343472" y="0"/>
                </a:lnTo>
                <a:lnTo>
                  <a:pt x="1343472" y="640625"/>
                </a:lnTo>
                <a:lnTo>
                  <a:pt x="1343472" y="641353"/>
                </a:lnTo>
                <a:lnTo>
                  <a:pt x="960529" y="1036674"/>
                </a:lnTo>
                <a:lnTo>
                  <a:pt x="1073615" y="641353"/>
                </a:lnTo>
                <a:lnTo>
                  <a:pt x="702120" y="641353"/>
                </a:lnTo>
                <a:close/>
                <a:moveTo>
                  <a:pt x="0" y="0"/>
                </a:moveTo>
                <a:lnTo>
                  <a:pt x="641352" y="0"/>
                </a:lnTo>
                <a:lnTo>
                  <a:pt x="641352" y="640625"/>
                </a:lnTo>
                <a:lnTo>
                  <a:pt x="641352" y="641353"/>
                </a:lnTo>
                <a:lnTo>
                  <a:pt x="258409" y="1036674"/>
                </a:lnTo>
                <a:lnTo>
                  <a:pt x="371495" y="641353"/>
                </a:lnTo>
                <a:lnTo>
                  <a:pt x="0" y="641353"/>
                </a:lnTo>
                <a:close/>
              </a:path>
            </a:pathLst>
          </a:cu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sp>
        <p:nvSpPr>
          <p:cNvPr id="34" name="textruta 33">
            <a:extLst>
              <a:ext uri="{FF2B5EF4-FFF2-40B4-BE49-F238E27FC236}">
                <a16:creationId xmlns:a16="http://schemas.microsoft.com/office/drawing/2014/main" id="{AD1A190A-39AB-481F-9A38-41AF466F1C20}"/>
              </a:ext>
            </a:extLst>
          </p:cNvPr>
          <p:cNvSpPr txBox="1"/>
          <p:nvPr/>
        </p:nvSpPr>
        <p:spPr>
          <a:xfrm>
            <a:off x="6343856" y="1744305"/>
            <a:ext cx="3627458" cy="1569660"/>
          </a:xfrm>
          <a:prstGeom prst="rect">
            <a:avLst/>
          </a:prstGeom>
          <a:noFill/>
        </p:spPr>
        <p:txBody>
          <a:bodyPr wrap="square" rtlCol="0">
            <a:spAutoFit/>
          </a:bodyPr>
          <a:lstStyle/>
          <a:p>
            <a:r>
              <a:rPr lang="sv-SE" sz="3200" dirty="0" err="1">
                <a:solidFill>
                  <a:schemeClr val="accent1">
                    <a:lumMod val="50000"/>
                  </a:schemeClr>
                </a:solidFill>
              </a:rPr>
              <a:t>Very</a:t>
            </a:r>
            <a:r>
              <a:rPr lang="sv-SE" sz="3200" dirty="0">
                <a:solidFill>
                  <a:schemeClr val="accent1">
                    <a:lumMod val="50000"/>
                  </a:schemeClr>
                </a:solidFill>
              </a:rPr>
              <a:t> </a:t>
            </a:r>
            <a:r>
              <a:rPr lang="sv-SE" sz="3200" dirty="0" err="1">
                <a:solidFill>
                  <a:schemeClr val="accent1">
                    <a:lumMod val="50000"/>
                  </a:schemeClr>
                </a:solidFill>
              </a:rPr>
              <a:t>handy</a:t>
            </a:r>
            <a:r>
              <a:rPr lang="sv-SE" sz="3200" dirty="0">
                <a:solidFill>
                  <a:schemeClr val="accent1">
                    <a:lumMod val="50000"/>
                  </a:schemeClr>
                </a:solidFill>
              </a:rPr>
              <a:t> </a:t>
            </a:r>
            <a:r>
              <a:rPr lang="sv-SE" sz="3200" dirty="0" err="1">
                <a:solidFill>
                  <a:schemeClr val="accent1">
                    <a:lumMod val="50000"/>
                  </a:schemeClr>
                </a:solidFill>
              </a:rPr>
              <a:t>application</a:t>
            </a:r>
            <a:r>
              <a:rPr lang="sv-SE" sz="3200" dirty="0">
                <a:solidFill>
                  <a:schemeClr val="accent1">
                    <a:lumMod val="50000"/>
                  </a:schemeClr>
                </a:solidFill>
              </a:rPr>
              <a:t>, </a:t>
            </a:r>
            <a:r>
              <a:rPr lang="sv-SE" sz="3200" dirty="0" err="1">
                <a:solidFill>
                  <a:schemeClr val="accent1">
                    <a:lumMod val="50000"/>
                  </a:schemeClr>
                </a:solidFill>
              </a:rPr>
              <a:t>it’s</a:t>
            </a:r>
            <a:r>
              <a:rPr lang="sv-SE" sz="3200" dirty="0">
                <a:solidFill>
                  <a:schemeClr val="accent1">
                    <a:lumMod val="50000"/>
                  </a:schemeClr>
                </a:solidFill>
              </a:rPr>
              <a:t> </a:t>
            </a:r>
            <a:r>
              <a:rPr lang="sv-SE" sz="3200" dirty="0" err="1">
                <a:solidFill>
                  <a:schemeClr val="accent1">
                    <a:lumMod val="50000"/>
                  </a:schemeClr>
                </a:solidFill>
              </a:rPr>
              <a:t>clear</a:t>
            </a:r>
            <a:r>
              <a:rPr lang="sv-SE" sz="3200" dirty="0">
                <a:solidFill>
                  <a:schemeClr val="accent1">
                    <a:lumMod val="50000"/>
                  </a:schemeClr>
                </a:solidFill>
              </a:rPr>
              <a:t> </a:t>
            </a:r>
            <a:r>
              <a:rPr lang="sv-SE" sz="3200" dirty="0" err="1">
                <a:solidFill>
                  <a:schemeClr val="accent1">
                    <a:lumMod val="50000"/>
                  </a:schemeClr>
                </a:solidFill>
              </a:rPr>
              <a:t>that</a:t>
            </a:r>
            <a:r>
              <a:rPr lang="sv-SE" sz="3200" dirty="0">
                <a:solidFill>
                  <a:schemeClr val="accent1">
                    <a:lumMod val="50000"/>
                  </a:schemeClr>
                </a:solidFill>
              </a:rPr>
              <a:t> it </a:t>
            </a:r>
            <a:r>
              <a:rPr lang="sv-SE" sz="3200" dirty="0" err="1">
                <a:solidFill>
                  <a:schemeClr val="accent1">
                    <a:lumMod val="50000"/>
                  </a:schemeClr>
                </a:solidFill>
              </a:rPr>
              <a:t>will</a:t>
            </a:r>
            <a:r>
              <a:rPr lang="sv-SE" sz="3200" dirty="0">
                <a:solidFill>
                  <a:schemeClr val="accent1">
                    <a:lumMod val="50000"/>
                  </a:schemeClr>
                </a:solidFill>
              </a:rPr>
              <a:t> be </a:t>
            </a:r>
            <a:r>
              <a:rPr lang="sv-SE" sz="3200" dirty="0" err="1">
                <a:solidFill>
                  <a:schemeClr val="accent1">
                    <a:lumMod val="50000"/>
                  </a:schemeClr>
                </a:solidFill>
              </a:rPr>
              <a:t>useful</a:t>
            </a:r>
            <a:endParaRPr lang="sv-SE" sz="3200" dirty="0">
              <a:solidFill>
                <a:schemeClr val="accent1">
                  <a:lumMod val="50000"/>
                </a:schemeClr>
              </a:solidFill>
            </a:endParaRPr>
          </a:p>
        </p:txBody>
      </p:sp>
      <p:sp>
        <p:nvSpPr>
          <p:cNvPr id="48" name="Speech Bubble: Rectangle 2">
            <a:extLst>
              <a:ext uri="{FF2B5EF4-FFF2-40B4-BE49-F238E27FC236}">
                <a16:creationId xmlns:a16="http://schemas.microsoft.com/office/drawing/2014/main" id="{A82F9690-387A-4504-9919-A03625D9298C}"/>
              </a:ext>
            </a:extLst>
          </p:cNvPr>
          <p:cNvSpPr/>
          <p:nvPr/>
        </p:nvSpPr>
        <p:spPr>
          <a:xfrm>
            <a:off x="8020824" y="3940049"/>
            <a:ext cx="3332976" cy="1403896"/>
          </a:xfrm>
          <a:prstGeom prst="wedgeRectCallout">
            <a:avLst>
              <a:gd name="adj1" fmla="val -37566"/>
              <a:gd name="adj2" fmla="val 81687"/>
            </a:avLst>
          </a:prstGeom>
          <a:noFill/>
          <a:ln w="101600">
            <a:solidFill>
              <a:schemeClr val="accent1">
                <a:lumMod val="50000"/>
              </a:schemeClr>
            </a:solid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342900" rIns="34290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cap="all">
                <a:solidFill>
                  <a:schemeClr val="accent6"/>
                </a:solidFill>
              </a:rPr>
              <a:t>.</a:t>
            </a:r>
          </a:p>
        </p:txBody>
      </p:sp>
      <p:sp>
        <p:nvSpPr>
          <p:cNvPr id="49" name="Rectangle 14">
            <a:extLst>
              <a:ext uri="{FF2B5EF4-FFF2-40B4-BE49-F238E27FC236}">
                <a16:creationId xmlns:a16="http://schemas.microsoft.com/office/drawing/2014/main" id="{2909C795-DB8B-4311-9D3D-E79ED0C60D50}"/>
              </a:ext>
            </a:extLst>
          </p:cNvPr>
          <p:cNvSpPr/>
          <p:nvPr/>
        </p:nvSpPr>
        <p:spPr>
          <a:xfrm>
            <a:off x="10840652" y="3640311"/>
            <a:ext cx="865377" cy="6456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sp>
        <p:nvSpPr>
          <p:cNvPr id="50" name="textruta 49">
            <a:extLst>
              <a:ext uri="{FF2B5EF4-FFF2-40B4-BE49-F238E27FC236}">
                <a16:creationId xmlns:a16="http://schemas.microsoft.com/office/drawing/2014/main" id="{BC8EA2C1-C692-4AF8-BF76-40FB81B12ABC}"/>
              </a:ext>
            </a:extLst>
          </p:cNvPr>
          <p:cNvSpPr txBox="1"/>
          <p:nvPr/>
        </p:nvSpPr>
        <p:spPr>
          <a:xfrm>
            <a:off x="8196938" y="4059865"/>
            <a:ext cx="3332977" cy="1077218"/>
          </a:xfrm>
          <a:prstGeom prst="rect">
            <a:avLst/>
          </a:prstGeom>
          <a:noFill/>
        </p:spPr>
        <p:txBody>
          <a:bodyPr wrap="square" rtlCol="0">
            <a:spAutoFit/>
          </a:bodyPr>
          <a:lstStyle/>
          <a:p>
            <a:r>
              <a:rPr lang="sv-SE" sz="3200" dirty="0">
                <a:solidFill>
                  <a:schemeClr val="accent1">
                    <a:lumMod val="50000"/>
                  </a:schemeClr>
                </a:solidFill>
              </a:rPr>
              <a:t>The </a:t>
            </a:r>
            <a:r>
              <a:rPr lang="sv-SE" sz="3200" dirty="0" err="1">
                <a:solidFill>
                  <a:schemeClr val="accent1">
                    <a:lumMod val="50000"/>
                  </a:schemeClr>
                </a:solidFill>
              </a:rPr>
              <a:t>application</a:t>
            </a:r>
            <a:r>
              <a:rPr lang="sv-SE" sz="3200" dirty="0">
                <a:solidFill>
                  <a:schemeClr val="accent1">
                    <a:lumMod val="50000"/>
                  </a:schemeClr>
                </a:solidFill>
              </a:rPr>
              <a:t> </a:t>
            </a:r>
            <a:r>
              <a:rPr lang="sv-SE" sz="3200" dirty="0" err="1">
                <a:solidFill>
                  <a:schemeClr val="accent1">
                    <a:lumMod val="50000"/>
                  </a:schemeClr>
                </a:solidFill>
              </a:rPr>
              <a:t>was</a:t>
            </a:r>
            <a:r>
              <a:rPr lang="sv-SE" sz="3200" dirty="0">
                <a:solidFill>
                  <a:schemeClr val="accent1">
                    <a:lumMod val="50000"/>
                  </a:schemeClr>
                </a:solidFill>
              </a:rPr>
              <a:t> simple to </a:t>
            </a:r>
            <a:r>
              <a:rPr lang="sv-SE" sz="3200" dirty="0" err="1">
                <a:solidFill>
                  <a:schemeClr val="accent1">
                    <a:lumMod val="50000"/>
                  </a:schemeClr>
                </a:solidFill>
              </a:rPr>
              <a:t>use</a:t>
            </a:r>
            <a:endParaRPr lang="sv-SE" sz="3200" dirty="0">
              <a:solidFill>
                <a:schemeClr val="accent1">
                  <a:lumMod val="50000"/>
                </a:schemeClr>
              </a:solidFill>
            </a:endParaRPr>
          </a:p>
        </p:txBody>
      </p:sp>
      <p:sp>
        <p:nvSpPr>
          <p:cNvPr id="51" name="Freeform: Shape 13">
            <a:extLst>
              <a:ext uri="{FF2B5EF4-FFF2-40B4-BE49-F238E27FC236}">
                <a16:creationId xmlns:a16="http://schemas.microsoft.com/office/drawing/2014/main" id="{2F4460E6-80D9-48DA-9EE9-0B63AA291F84}"/>
              </a:ext>
            </a:extLst>
          </p:cNvPr>
          <p:cNvSpPr/>
          <p:nvPr/>
        </p:nvSpPr>
        <p:spPr>
          <a:xfrm>
            <a:off x="11027646" y="3683909"/>
            <a:ext cx="502268" cy="500658"/>
          </a:xfrm>
          <a:custGeom>
            <a:avLst/>
            <a:gdLst>
              <a:gd name="connsiteX0" fmla="*/ 702120 w 1343472"/>
              <a:gd name="connsiteY0" fmla="*/ 0 h 1036674"/>
              <a:gd name="connsiteX1" fmla="*/ 1343472 w 1343472"/>
              <a:gd name="connsiteY1" fmla="*/ 0 h 1036674"/>
              <a:gd name="connsiteX2" fmla="*/ 1343472 w 1343472"/>
              <a:gd name="connsiteY2" fmla="*/ 640625 h 1036674"/>
              <a:gd name="connsiteX3" fmla="*/ 1343472 w 1343472"/>
              <a:gd name="connsiteY3" fmla="*/ 641353 h 1036674"/>
              <a:gd name="connsiteX4" fmla="*/ 960529 w 1343472"/>
              <a:gd name="connsiteY4" fmla="*/ 1036674 h 1036674"/>
              <a:gd name="connsiteX5" fmla="*/ 1073615 w 1343472"/>
              <a:gd name="connsiteY5" fmla="*/ 641353 h 1036674"/>
              <a:gd name="connsiteX6" fmla="*/ 702120 w 1343472"/>
              <a:gd name="connsiteY6" fmla="*/ 641353 h 1036674"/>
              <a:gd name="connsiteX7" fmla="*/ 0 w 1343472"/>
              <a:gd name="connsiteY7" fmla="*/ 0 h 1036674"/>
              <a:gd name="connsiteX8" fmla="*/ 641352 w 1343472"/>
              <a:gd name="connsiteY8" fmla="*/ 0 h 1036674"/>
              <a:gd name="connsiteX9" fmla="*/ 641352 w 1343472"/>
              <a:gd name="connsiteY9" fmla="*/ 640625 h 1036674"/>
              <a:gd name="connsiteX10" fmla="*/ 641352 w 1343472"/>
              <a:gd name="connsiteY10" fmla="*/ 641353 h 1036674"/>
              <a:gd name="connsiteX11" fmla="*/ 258409 w 1343472"/>
              <a:gd name="connsiteY11" fmla="*/ 1036674 h 1036674"/>
              <a:gd name="connsiteX12" fmla="*/ 371495 w 1343472"/>
              <a:gd name="connsiteY12" fmla="*/ 641353 h 1036674"/>
              <a:gd name="connsiteX13" fmla="*/ 0 w 1343472"/>
              <a:gd name="connsiteY13" fmla="*/ 641353 h 103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3472" h="1036674">
                <a:moveTo>
                  <a:pt x="702120" y="0"/>
                </a:moveTo>
                <a:lnTo>
                  <a:pt x="1343472" y="0"/>
                </a:lnTo>
                <a:lnTo>
                  <a:pt x="1343472" y="640625"/>
                </a:lnTo>
                <a:lnTo>
                  <a:pt x="1343472" y="641353"/>
                </a:lnTo>
                <a:lnTo>
                  <a:pt x="960529" y="1036674"/>
                </a:lnTo>
                <a:lnTo>
                  <a:pt x="1073615" y="641353"/>
                </a:lnTo>
                <a:lnTo>
                  <a:pt x="702120" y="641353"/>
                </a:lnTo>
                <a:close/>
                <a:moveTo>
                  <a:pt x="0" y="0"/>
                </a:moveTo>
                <a:lnTo>
                  <a:pt x="641352" y="0"/>
                </a:lnTo>
                <a:lnTo>
                  <a:pt x="641352" y="640625"/>
                </a:lnTo>
                <a:lnTo>
                  <a:pt x="641352" y="641353"/>
                </a:lnTo>
                <a:lnTo>
                  <a:pt x="258409" y="1036674"/>
                </a:lnTo>
                <a:lnTo>
                  <a:pt x="371495" y="641353"/>
                </a:lnTo>
                <a:lnTo>
                  <a:pt x="0" y="641353"/>
                </a:lnTo>
                <a:close/>
              </a:path>
            </a:pathLst>
          </a:cu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350"/>
          </a:p>
        </p:txBody>
      </p:sp>
    </p:spTree>
    <p:extLst>
      <p:ext uri="{BB962C8B-B14F-4D97-AF65-F5344CB8AC3E}">
        <p14:creationId xmlns:p14="http://schemas.microsoft.com/office/powerpoint/2010/main" val="2633353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P spid="34" grpId="0"/>
      <p:bldP spid="48" grpId="0" animBg="1"/>
      <p:bldP spid="50" grpId="0"/>
      <p:bldP spid="5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 up of a logo&#10;&#10;Description generated with very high confidence">
            <a:extLst>
              <a:ext uri="{FF2B5EF4-FFF2-40B4-BE49-F238E27FC236}">
                <a16:creationId xmlns:a16="http://schemas.microsoft.com/office/drawing/2014/main" id="{3008B2AB-8328-46C3-8FBC-73DC1A3C0ACA}"/>
              </a:ext>
            </a:extLst>
          </p:cNvPr>
          <p:cNvPicPr>
            <a:picLocks noChangeAspect="1"/>
          </p:cNvPicPr>
          <p:nvPr/>
        </p:nvPicPr>
        <p:blipFill>
          <a:blip r:embed="rId3"/>
          <a:stretch>
            <a:fillRect/>
          </a:stretch>
        </p:blipFill>
        <p:spPr>
          <a:xfrm>
            <a:off x="10475500" y="6002335"/>
            <a:ext cx="1650139" cy="793674"/>
          </a:xfrm>
          <a:prstGeom prst="rect">
            <a:avLst/>
          </a:prstGeom>
        </p:spPr>
      </p:pic>
      <p:sp>
        <p:nvSpPr>
          <p:cNvPr id="12" name="Rectangle 5">
            <a:extLst>
              <a:ext uri="{FF2B5EF4-FFF2-40B4-BE49-F238E27FC236}">
                <a16:creationId xmlns:a16="http://schemas.microsoft.com/office/drawing/2014/main" id="{8278BB87-11F7-4BEB-AA99-15D8331907D8}"/>
              </a:ext>
            </a:extLst>
          </p:cNvPr>
          <p:cNvSpPr/>
          <p:nvPr/>
        </p:nvSpPr>
        <p:spPr>
          <a:xfrm>
            <a:off x="0" y="-1"/>
            <a:ext cx="12192000" cy="132556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Title 3">
            <a:extLst>
              <a:ext uri="{FF2B5EF4-FFF2-40B4-BE49-F238E27FC236}">
                <a16:creationId xmlns:a16="http://schemas.microsoft.com/office/drawing/2014/main" id="{49F82753-F57F-4470-85B6-D8749AAF7228}"/>
              </a:ext>
            </a:extLst>
          </p:cNvPr>
          <p:cNvSpPr>
            <a:spLocks noGrp="1"/>
          </p:cNvSpPr>
          <p:nvPr>
            <p:ph type="title"/>
          </p:nvPr>
        </p:nvSpPr>
        <p:spPr>
          <a:xfrm>
            <a:off x="838200" y="-2"/>
            <a:ext cx="10515600" cy="1325563"/>
          </a:xfrm>
          <a:ln>
            <a:noFill/>
          </a:ln>
        </p:spPr>
        <p:txBody>
          <a:bodyPr/>
          <a:lstStyle/>
          <a:p>
            <a:r>
              <a:rPr lang="en-US" b="1" dirty="0">
                <a:solidFill>
                  <a:schemeClr val="bg1"/>
                </a:solidFill>
              </a:rPr>
              <a:t>Summary</a:t>
            </a:r>
          </a:p>
        </p:txBody>
      </p:sp>
      <p:graphicFrame>
        <p:nvGraphicFramePr>
          <p:cNvPr id="11" name="Platshållare för innehåll 2">
            <a:extLst>
              <a:ext uri="{FF2B5EF4-FFF2-40B4-BE49-F238E27FC236}">
                <a16:creationId xmlns:a16="http://schemas.microsoft.com/office/drawing/2014/main" id="{8351CDCC-AEEE-9049-ACC2-E3D0B38EF693}"/>
              </a:ext>
            </a:extLst>
          </p:cNvPr>
          <p:cNvGraphicFramePr>
            <a:graphicFrameLocks/>
          </p:cNvGraphicFramePr>
          <p:nvPr>
            <p:extLst>
              <p:ext uri="{D42A27DB-BD31-4B8C-83A1-F6EECF244321}">
                <p14:modId xmlns:p14="http://schemas.microsoft.com/office/powerpoint/2010/main" val="1304887864"/>
              </p:ext>
            </p:extLst>
          </p:nvPr>
        </p:nvGraphicFramePr>
        <p:xfrm>
          <a:off x="4989576" y="907032"/>
          <a:ext cx="6364224" cy="551383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6" name="Bildobjekt 15" descr="En bild som visar skärmbild, skärm, sitter, parkering&#10;&#10;Automatiskt genererad beskrivning">
            <a:extLst>
              <a:ext uri="{FF2B5EF4-FFF2-40B4-BE49-F238E27FC236}">
                <a16:creationId xmlns:a16="http://schemas.microsoft.com/office/drawing/2014/main" id="{DAFF37B3-5BC0-3541-8E31-3C0FC42E72F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622" y="1176752"/>
            <a:ext cx="4825582" cy="4825582"/>
          </a:xfrm>
          <a:prstGeom prst="rect">
            <a:avLst/>
          </a:prstGeom>
        </p:spPr>
      </p:pic>
      <p:graphicFrame>
        <p:nvGraphicFramePr>
          <p:cNvPr id="17" name="Diagram 16">
            <a:extLst>
              <a:ext uri="{FF2B5EF4-FFF2-40B4-BE49-F238E27FC236}">
                <a16:creationId xmlns:a16="http://schemas.microsoft.com/office/drawing/2014/main" id="{7D55AEF6-41AD-6544-AEA6-DAED0477CB8F}"/>
              </a:ext>
            </a:extLst>
          </p:cNvPr>
          <p:cNvGraphicFramePr/>
          <p:nvPr>
            <p:extLst>
              <p:ext uri="{D42A27DB-BD31-4B8C-83A1-F6EECF244321}">
                <p14:modId xmlns:p14="http://schemas.microsoft.com/office/powerpoint/2010/main" val="2106285246"/>
              </p:ext>
            </p:extLst>
          </p:nvPr>
        </p:nvGraphicFramePr>
        <p:xfrm>
          <a:off x="675837" y="5961112"/>
          <a:ext cx="10038812" cy="960524"/>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375949137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 up of a logo&#10;&#10;Description generated with very high confidence">
            <a:extLst>
              <a:ext uri="{FF2B5EF4-FFF2-40B4-BE49-F238E27FC236}">
                <a16:creationId xmlns:a16="http://schemas.microsoft.com/office/drawing/2014/main" id="{3008B2AB-8328-46C3-8FBC-73DC1A3C0ACA}"/>
              </a:ext>
            </a:extLst>
          </p:cNvPr>
          <p:cNvPicPr>
            <a:picLocks noChangeAspect="1"/>
          </p:cNvPicPr>
          <p:nvPr/>
        </p:nvPicPr>
        <p:blipFill>
          <a:blip r:embed="rId3"/>
          <a:stretch>
            <a:fillRect/>
          </a:stretch>
        </p:blipFill>
        <p:spPr>
          <a:xfrm>
            <a:off x="10475500" y="6002335"/>
            <a:ext cx="1650139" cy="793674"/>
          </a:xfrm>
          <a:prstGeom prst="rect">
            <a:avLst/>
          </a:prstGeom>
        </p:spPr>
      </p:pic>
      <p:sp>
        <p:nvSpPr>
          <p:cNvPr id="12" name="Rectangle 5">
            <a:extLst>
              <a:ext uri="{FF2B5EF4-FFF2-40B4-BE49-F238E27FC236}">
                <a16:creationId xmlns:a16="http://schemas.microsoft.com/office/drawing/2014/main" id="{8278BB87-11F7-4BEB-AA99-15D8331907D8}"/>
              </a:ext>
            </a:extLst>
          </p:cNvPr>
          <p:cNvSpPr/>
          <p:nvPr/>
        </p:nvSpPr>
        <p:spPr>
          <a:xfrm>
            <a:off x="0" y="-1"/>
            <a:ext cx="12192000" cy="132556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Title 3">
            <a:extLst>
              <a:ext uri="{FF2B5EF4-FFF2-40B4-BE49-F238E27FC236}">
                <a16:creationId xmlns:a16="http://schemas.microsoft.com/office/drawing/2014/main" id="{49F82753-F57F-4470-85B6-D8749AAF7228}"/>
              </a:ext>
            </a:extLst>
          </p:cNvPr>
          <p:cNvSpPr>
            <a:spLocks noGrp="1"/>
          </p:cNvSpPr>
          <p:nvPr>
            <p:ph type="title"/>
          </p:nvPr>
        </p:nvSpPr>
        <p:spPr>
          <a:xfrm>
            <a:off x="838200" y="-2"/>
            <a:ext cx="10515600" cy="1325563"/>
          </a:xfrm>
          <a:ln>
            <a:noFill/>
          </a:ln>
        </p:spPr>
        <p:txBody>
          <a:bodyPr/>
          <a:lstStyle/>
          <a:p>
            <a:r>
              <a:rPr lang="en-US" b="1">
                <a:solidFill>
                  <a:schemeClr val="bg1"/>
                </a:solidFill>
              </a:rPr>
              <a:t>Summary</a:t>
            </a:r>
          </a:p>
        </p:txBody>
      </p:sp>
      <p:graphicFrame>
        <p:nvGraphicFramePr>
          <p:cNvPr id="11" name="Platshållare för innehåll 2">
            <a:extLst>
              <a:ext uri="{FF2B5EF4-FFF2-40B4-BE49-F238E27FC236}">
                <a16:creationId xmlns:a16="http://schemas.microsoft.com/office/drawing/2014/main" id="{8351CDCC-AEEE-9049-ACC2-E3D0B38EF693}"/>
              </a:ext>
            </a:extLst>
          </p:cNvPr>
          <p:cNvGraphicFramePr>
            <a:graphicFrameLocks/>
          </p:cNvGraphicFramePr>
          <p:nvPr>
            <p:extLst>
              <p:ext uri="{D42A27DB-BD31-4B8C-83A1-F6EECF244321}">
                <p14:modId xmlns:p14="http://schemas.microsoft.com/office/powerpoint/2010/main" val="1072199235"/>
              </p:ext>
            </p:extLst>
          </p:nvPr>
        </p:nvGraphicFramePr>
        <p:xfrm>
          <a:off x="3274064" y="1545386"/>
          <a:ext cx="4842358" cy="23710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7" name="Diagram 16">
            <a:extLst>
              <a:ext uri="{FF2B5EF4-FFF2-40B4-BE49-F238E27FC236}">
                <a16:creationId xmlns:a16="http://schemas.microsoft.com/office/drawing/2014/main" id="{7D55AEF6-41AD-6544-AEA6-DAED0477CB8F}"/>
              </a:ext>
            </a:extLst>
          </p:cNvPr>
          <p:cNvGraphicFramePr/>
          <p:nvPr/>
        </p:nvGraphicFramePr>
        <p:xfrm>
          <a:off x="675837" y="5961112"/>
          <a:ext cx="10038812" cy="96052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8" name="TextBox 2">
            <a:extLst>
              <a:ext uri="{FF2B5EF4-FFF2-40B4-BE49-F238E27FC236}">
                <a16:creationId xmlns:a16="http://schemas.microsoft.com/office/drawing/2014/main" id="{A0A1254B-906E-B040-9CED-F43FDCFB8188}"/>
              </a:ext>
            </a:extLst>
          </p:cNvPr>
          <p:cNvSpPr txBox="1"/>
          <p:nvPr/>
        </p:nvSpPr>
        <p:spPr>
          <a:xfrm>
            <a:off x="3595847" y="4136218"/>
            <a:ext cx="4198792" cy="707886"/>
          </a:xfrm>
          <a:prstGeom prst="rect">
            <a:avLst/>
          </a:prstGeom>
          <a:noFill/>
        </p:spPr>
        <p:txBody>
          <a:bodyPr wrap="square" rtlCol="0" anchor="t">
            <a:spAutoFit/>
          </a:bodyPr>
          <a:lstStyle/>
          <a:p>
            <a:pPr algn="ctr"/>
            <a:r>
              <a:rPr lang="sv-SE" sz="2000" i="1" dirty="0">
                <a:solidFill>
                  <a:srgbClr val="1F2735"/>
                </a:solidFill>
                <a:latin typeface="+mj-lt"/>
              </a:rPr>
              <a:t>”The bridge </a:t>
            </a:r>
            <a:r>
              <a:rPr lang="sv-SE" sz="2000" i="1" dirty="0" err="1">
                <a:solidFill>
                  <a:srgbClr val="1F2735"/>
                </a:solidFill>
                <a:latin typeface="+mj-lt"/>
              </a:rPr>
              <a:t>between</a:t>
            </a:r>
            <a:r>
              <a:rPr lang="sv-SE" sz="2000" i="1" dirty="0">
                <a:solidFill>
                  <a:srgbClr val="1F2735"/>
                </a:solidFill>
                <a:latin typeface="+mj-lt"/>
              </a:rPr>
              <a:t> </a:t>
            </a:r>
            <a:r>
              <a:rPr lang="sv-SE" sz="2000" i="1" dirty="0" err="1">
                <a:solidFill>
                  <a:srgbClr val="1F2735"/>
                </a:solidFill>
                <a:latin typeface="+mj-lt"/>
              </a:rPr>
              <a:t>healthcare</a:t>
            </a:r>
            <a:r>
              <a:rPr lang="sv-SE" sz="2000" i="1" dirty="0">
                <a:solidFill>
                  <a:srgbClr val="1F2735"/>
                </a:solidFill>
                <a:latin typeface="+mj-lt"/>
              </a:rPr>
              <a:t> and </a:t>
            </a:r>
            <a:r>
              <a:rPr lang="sv-SE" sz="2000" i="1" dirty="0" err="1">
                <a:solidFill>
                  <a:srgbClr val="1F2735"/>
                </a:solidFill>
                <a:latin typeface="+mj-lt"/>
              </a:rPr>
              <a:t>technology</a:t>
            </a:r>
            <a:r>
              <a:rPr lang="sv-SE" sz="2000" i="1" dirty="0">
                <a:solidFill>
                  <a:srgbClr val="1F2735"/>
                </a:solidFill>
                <a:latin typeface="+mj-lt"/>
              </a:rPr>
              <a:t>”</a:t>
            </a:r>
          </a:p>
        </p:txBody>
      </p:sp>
    </p:spTree>
    <p:extLst>
      <p:ext uri="{BB962C8B-B14F-4D97-AF65-F5344CB8AC3E}">
        <p14:creationId xmlns:p14="http://schemas.microsoft.com/office/powerpoint/2010/main" val="51366947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5">
            <a:extLst>
              <a:ext uri="{FF2B5EF4-FFF2-40B4-BE49-F238E27FC236}">
                <a16:creationId xmlns:a16="http://schemas.microsoft.com/office/drawing/2014/main" id="{E4703A7C-201C-48A6-B940-04091171547D}"/>
              </a:ext>
            </a:extLst>
          </p:cNvPr>
          <p:cNvSpPr/>
          <p:nvPr/>
        </p:nvSpPr>
        <p:spPr>
          <a:xfrm>
            <a:off x="0" y="-1"/>
            <a:ext cx="12192000" cy="132556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9" name="Picture 4" descr="A close up of a logo&#10;&#10;Description generated with very high confidence">
            <a:extLst>
              <a:ext uri="{FF2B5EF4-FFF2-40B4-BE49-F238E27FC236}">
                <a16:creationId xmlns:a16="http://schemas.microsoft.com/office/drawing/2014/main" id="{936352F8-FEDE-F045-99B6-69DD10B421AC}"/>
              </a:ext>
            </a:extLst>
          </p:cNvPr>
          <p:cNvPicPr>
            <a:picLocks noChangeAspect="1"/>
          </p:cNvPicPr>
          <p:nvPr/>
        </p:nvPicPr>
        <p:blipFill>
          <a:blip r:embed="rId3"/>
          <a:stretch>
            <a:fillRect/>
          </a:stretch>
        </p:blipFill>
        <p:spPr>
          <a:xfrm>
            <a:off x="10475500" y="6002335"/>
            <a:ext cx="1650139" cy="793674"/>
          </a:xfrm>
          <a:prstGeom prst="rect">
            <a:avLst/>
          </a:prstGeom>
        </p:spPr>
      </p:pic>
      <p:sp>
        <p:nvSpPr>
          <p:cNvPr id="4" name="Title 3">
            <a:extLst>
              <a:ext uri="{FF2B5EF4-FFF2-40B4-BE49-F238E27FC236}">
                <a16:creationId xmlns:a16="http://schemas.microsoft.com/office/drawing/2014/main" id="{EEEFABD8-A2C7-45D6-BB8C-3CC08D8252FA}"/>
              </a:ext>
            </a:extLst>
          </p:cNvPr>
          <p:cNvSpPr>
            <a:spLocks noGrp="1"/>
          </p:cNvSpPr>
          <p:nvPr>
            <p:ph type="title"/>
          </p:nvPr>
        </p:nvSpPr>
        <p:spPr>
          <a:xfrm>
            <a:off x="1350818" y="2768889"/>
            <a:ext cx="10515600" cy="1325563"/>
          </a:xfrm>
        </p:spPr>
        <p:txBody>
          <a:bodyPr/>
          <a:lstStyle/>
          <a:p>
            <a:r>
              <a:rPr lang="en-US">
                <a:cs typeface="Calibri Light"/>
              </a:rPr>
              <a:t>"A secure image transferring service to facilitate critical and stressful situations"</a:t>
            </a:r>
            <a:endParaRPr lang="en-US"/>
          </a:p>
        </p:txBody>
      </p:sp>
      <p:sp>
        <p:nvSpPr>
          <p:cNvPr id="5" name="Title 3">
            <a:extLst>
              <a:ext uri="{FF2B5EF4-FFF2-40B4-BE49-F238E27FC236}">
                <a16:creationId xmlns:a16="http://schemas.microsoft.com/office/drawing/2014/main" id="{DA6C9449-A5BA-8049-A6C6-CF33D86FE116}"/>
              </a:ext>
            </a:extLst>
          </p:cNvPr>
          <p:cNvSpPr txBox="1">
            <a:spLocks/>
          </p:cNvSpPr>
          <p:nvPr/>
        </p:nvSpPr>
        <p:spPr>
          <a:xfrm>
            <a:off x="838200" y="-2"/>
            <a:ext cx="10515600" cy="1325563"/>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b="1" dirty="0">
                <a:solidFill>
                  <a:schemeClr val="bg1"/>
                </a:solidFill>
                <a:cs typeface="Calibri Light"/>
              </a:rPr>
              <a:t>Our mission</a:t>
            </a:r>
          </a:p>
        </p:txBody>
      </p:sp>
    </p:spTree>
    <p:extLst>
      <p:ext uri="{BB962C8B-B14F-4D97-AF65-F5344CB8AC3E}">
        <p14:creationId xmlns:p14="http://schemas.microsoft.com/office/powerpoint/2010/main" val="1838060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5">
            <a:extLst>
              <a:ext uri="{FF2B5EF4-FFF2-40B4-BE49-F238E27FC236}">
                <a16:creationId xmlns:a16="http://schemas.microsoft.com/office/drawing/2014/main" id="{E4703A7C-201C-48A6-B940-04091171547D}"/>
              </a:ext>
            </a:extLst>
          </p:cNvPr>
          <p:cNvSpPr/>
          <p:nvPr/>
        </p:nvSpPr>
        <p:spPr>
          <a:xfrm>
            <a:off x="0" y="-1"/>
            <a:ext cx="12192000" cy="132556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itle 3">
            <a:extLst>
              <a:ext uri="{FF2B5EF4-FFF2-40B4-BE49-F238E27FC236}">
                <a16:creationId xmlns:a16="http://schemas.microsoft.com/office/drawing/2014/main" id="{C720ECCA-C1BB-4320-B016-51D3320E21B4}"/>
              </a:ext>
            </a:extLst>
          </p:cNvPr>
          <p:cNvSpPr>
            <a:spLocks noGrp="1"/>
          </p:cNvSpPr>
          <p:nvPr>
            <p:ph type="title"/>
          </p:nvPr>
        </p:nvSpPr>
        <p:spPr>
          <a:xfrm>
            <a:off x="838200" y="-2"/>
            <a:ext cx="10515600" cy="1325563"/>
          </a:xfrm>
          <a:ln>
            <a:noFill/>
          </a:ln>
        </p:spPr>
        <p:txBody>
          <a:bodyPr>
            <a:normAutofit/>
          </a:bodyPr>
          <a:lstStyle/>
          <a:p>
            <a:r>
              <a:rPr lang="en-GB" sz="3200" b="1">
                <a:solidFill>
                  <a:schemeClr val="bg1"/>
                </a:solidFill>
                <a:cs typeface="Calibri Light"/>
              </a:rPr>
              <a:t>Providing an intuitive, fast and reliable image transferring service unique to the market</a:t>
            </a:r>
          </a:p>
        </p:txBody>
      </p:sp>
      <p:pic>
        <p:nvPicPr>
          <p:cNvPr id="3" name="Graphic 2" descr="Lock">
            <a:extLst>
              <a:ext uri="{FF2B5EF4-FFF2-40B4-BE49-F238E27FC236}">
                <a16:creationId xmlns:a16="http://schemas.microsoft.com/office/drawing/2014/main" id="{020D97F5-55EC-E746-AF4E-B453DB5FE5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77131" y="2304799"/>
            <a:ext cx="2247456" cy="2247456"/>
          </a:xfrm>
          <a:prstGeom prst="rect">
            <a:avLst/>
          </a:prstGeom>
        </p:spPr>
      </p:pic>
      <p:pic>
        <p:nvPicPr>
          <p:cNvPr id="5" name="Graphic 4" descr="Lightning bolt">
            <a:extLst>
              <a:ext uri="{FF2B5EF4-FFF2-40B4-BE49-F238E27FC236}">
                <a16:creationId xmlns:a16="http://schemas.microsoft.com/office/drawing/2014/main" id="{4C4FE779-D69C-A34F-900C-DF50E23711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12714" y="2304800"/>
            <a:ext cx="2247456" cy="2247456"/>
          </a:xfrm>
          <a:prstGeom prst="rect">
            <a:avLst/>
          </a:prstGeom>
        </p:spPr>
      </p:pic>
      <p:pic>
        <p:nvPicPr>
          <p:cNvPr id="7" name="Graphic 6" descr="Head with gears">
            <a:extLst>
              <a:ext uri="{FF2B5EF4-FFF2-40B4-BE49-F238E27FC236}">
                <a16:creationId xmlns:a16="http://schemas.microsoft.com/office/drawing/2014/main" id="{E91D217B-EB97-344B-A1A5-EC2A9FE77C0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14552" y="2304799"/>
            <a:ext cx="2247456" cy="2247456"/>
          </a:xfrm>
          <a:prstGeom prst="rect">
            <a:avLst/>
          </a:prstGeom>
        </p:spPr>
      </p:pic>
      <p:sp>
        <p:nvSpPr>
          <p:cNvPr id="11" name="textruta 10">
            <a:extLst>
              <a:ext uri="{FF2B5EF4-FFF2-40B4-BE49-F238E27FC236}">
                <a16:creationId xmlns:a16="http://schemas.microsoft.com/office/drawing/2014/main" id="{CE76CDF0-3CAD-5E40-93D3-036EDD03C663}"/>
              </a:ext>
            </a:extLst>
          </p:cNvPr>
          <p:cNvSpPr txBox="1"/>
          <p:nvPr/>
        </p:nvSpPr>
        <p:spPr>
          <a:xfrm>
            <a:off x="1424102" y="5418164"/>
            <a:ext cx="1830246" cy="584775"/>
          </a:xfrm>
          <a:prstGeom prst="rect">
            <a:avLst/>
          </a:prstGeom>
          <a:noFill/>
        </p:spPr>
        <p:txBody>
          <a:bodyPr wrap="square" rtlCol="0" anchor="t">
            <a:spAutoFit/>
          </a:bodyPr>
          <a:lstStyle/>
          <a:p>
            <a:r>
              <a:rPr lang="en-GB" sz="3200" b="1">
                <a:solidFill>
                  <a:srgbClr val="12213F"/>
                </a:solidFill>
              </a:rPr>
              <a:t>Intuitive</a:t>
            </a:r>
            <a:endParaRPr lang="en-GB" sz="3200" b="1">
              <a:solidFill>
                <a:srgbClr val="12213F"/>
              </a:solidFill>
              <a:cs typeface="Calibri"/>
            </a:endParaRPr>
          </a:p>
        </p:txBody>
      </p:sp>
      <p:sp>
        <p:nvSpPr>
          <p:cNvPr id="16" name="textruta 15">
            <a:extLst>
              <a:ext uri="{FF2B5EF4-FFF2-40B4-BE49-F238E27FC236}">
                <a16:creationId xmlns:a16="http://schemas.microsoft.com/office/drawing/2014/main" id="{5C6A9CD9-9649-504F-AFD4-232981FF63B6}"/>
              </a:ext>
            </a:extLst>
          </p:cNvPr>
          <p:cNvSpPr txBox="1"/>
          <p:nvPr/>
        </p:nvSpPr>
        <p:spPr>
          <a:xfrm>
            <a:off x="5441169" y="5422431"/>
            <a:ext cx="1650137" cy="584775"/>
          </a:xfrm>
          <a:prstGeom prst="rect">
            <a:avLst/>
          </a:prstGeom>
          <a:noFill/>
        </p:spPr>
        <p:txBody>
          <a:bodyPr wrap="square" rtlCol="0" anchor="t">
            <a:spAutoFit/>
          </a:bodyPr>
          <a:lstStyle/>
          <a:p>
            <a:r>
              <a:rPr lang="en-GB" sz="3200" b="1">
                <a:solidFill>
                  <a:srgbClr val="17294C"/>
                </a:solidFill>
              </a:rPr>
              <a:t>Fast</a:t>
            </a:r>
          </a:p>
        </p:txBody>
      </p:sp>
      <p:sp>
        <p:nvSpPr>
          <p:cNvPr id="17" name="textruta 16">
            <a:extLst>
              <a:ext uri="{FF2B5EF4-FFF2-40B4-BE49-F238E27FC236}">
                <a16:creationId xmlns:a16="http://schemas.microsoft.com/office/drawing/2014/main" id="{B20422EE-A3E2-C649-B2B1-EA65E34C0678}"/>
              </a:ext>
            </a:extLst>
          </p:cNvPr>
          <p:cNvSpPr txBox="1"/>
          <p:nvPr/>
        </p:nvSpPr>
        <p:spPr>
          <a:xfrm>
            <a:off x="8779019" y="5424104"/>
            <a:ext cx="1650137" cy="584775"/>
          </a:xfrm>
          <a:prstGeom prst="rect">
            <a:avLst/>
          </a:prstGeom>
          <a:noFill/>
        </p:spPr>
        <p:txBody>
          <a:bodyPr wrap="square" rtlCol="0" anchor="t">
            <a:spAutoFit/>
          </a:bodyPr>
          <a:lstStyle/>
          <a:p>
            <a:r>
              <a:rPr lang="en-GB" sz="3200" b="1">
                <a:solidFill>
                  <a:srgbClr val="0B304E"/>
                </a:solidFill>
              </a:rPr>
              <a:t>Reliable</a:t>
            </a:r>
          </a:p>
        </p:txBody>
      </p:sp>
      <p:pic>
        <p:nvPicPr>
          <p:cNvPr id="19" name="Picture 4" descr="A close up of a logo&#10;&#10;Description generated with very high confidence">
            <a:extLst>
              <a:ext uri="{FF2B5EF4-FFF2-40B4-BE49-F238E27FC236}">
                <a16:creationId xmlns:a16="http://schemas.microsoft.com/office/drawing/2014/main" id="{936352F8-FEDE-F045-99B6-69DD10B421AC}"/>
              </a:ext>
            </a:extLst>
          </p:cNvPr>
          <p:cNvPicPr>
            <a:picLocks noChangeAspect="1"/>
          </p:cNvPicPr>
          <p:nvPr/>
        </p:nvPicPr>
        <p:blipFill>
          <a:blip r:embed="rId9"/>
          <a:stretch>
            <a:fillRect/>
          </a:stretch>
        </p:blipFill>
        <p:spPr>
          <a:xfrm>
            <a:off x="10475500" y="6002335"/>
            <a:ext cx="1650139" cy="793674"/>
          </a:xfrm>
          <a:prstGeom prst="rect">
            <a:avLst/>
          </a:prstGeom>
        </p:spPr>
      </p:pic>
      <p:cxnSp>
        <p:nvCxnSpPr>
          <p:cNvPr id="22" name="Rak 21">
            <a:extLst>
              <a:ext uri="{FF2B5EF4-FFF2-40B4-BE49-F238E27FC236}">
                <a16:creationId xmlns:a16="http://schemas.microsoft.com/office/drawing/2014/main" id="{C23F9F7B-675D-7347-A160-9A1A4C650185}"/>
              </a:ext>
            </a:extLst>
          </p:cNvPr>
          <p:cNvCxnSpPr/>
          <p:nvPr/>
        </p:nvCxnSpPr>
        <p:spPr>
          <a:xfrm>
            <a:off x="4090891" y="2029139"/>
            <a:ext cx="0" cy="3563822"/>
          </a:xfrm>
          <a:prstGeom prst="line">
            <a:avLst/>
          </a:prstGeom>
          <a:ln w="63500" cmpd="dbl">
            <a:solidFill>
              <a:schemeClr val="bg2">
                <a:lumMod val="90000"/>
              </a:schemeClr>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23" name="Rak 22">
            <a:extLst>
              <a:ext uri="{FF2B5EF4-FFF2-40B4-BE49-F238E27FC236}">
                <a16:creationId xmlns:a16="http://schemas.microsoft.com/office/drawing/2014/main" id="{47ECB4D1-DEAC-FE48-A669-779DF36D1FE5}"/>
              </a:ext>
            </a:extLst>
          </p:cNvPr>
          <p:cNvCxnSpPr/>
          <p:nvPr/>
        </p:nvCxnSpPr>
        <p:spPr>
          <a:xfrm>
            <a:off x="7583513" y="2027708"/>
            <a:ext cx="0" cy="3563822"/>
          </a:xfrm>
          <a:prstGeom prst="line">
            <a:avLst/>
          </a:prstGeom>
          <a:ln w="63500" cmpd="dbl">
            <a:solidFill>
              <a:schemeClr val="bg2">
                <a:lumMod val="90000"/>
              </a:schemeClr>
            </a:solidFill>
            <a:prstDash val="solid"/>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4175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Båge 7">
            <a:extLst>
              <a:ext uri="{FF2B5EF4-FFF2-40B4-BE49-F238E27FC236}">
                <a16:creationId xmlns:a16="http://schemas.microsoft.com/office/drawing/2014/main" id="{1F741B35-25EA-4B72-871A-76EF8F409690}"/>
              </a:ext>
            </a:extLst>
          </p:cNvPr>
          <p:cNvSpPr/>
          <p:nvPr/>
        </p:nvSpPr>
        <p:spPr>
          <a:xfrm rot="152463">
            <a:off x="2784494" y="1271983"/>
            <a:ext cx="3938914" cy="5743184"/>
          </a:xfrm>
          <a:prstGeom prst="arc">
            <a:avLst>
              <a:gd name="adj1" fmla="val 16064886"/>
              <a:gd name="adj2" fmla="val 5087020"/>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23" name="Rektangel 22">
            <a:extLst>
              <a:ext uri="{FF2B5EF4-FFF2-40B4-BE49-F238E27FC236}">
                <a16:creationId xmlns:a16="http://schemas.microsoft.com/office/drawing/2014/main" id="{B1063B3F-4A48-4865-A2A3-3EDB68D0FED3}"/>
              </a:ext>
            </a:extLst>
          </p:cNvPr>
          <p:cNvSpPr/>
          <p:nvPr/>
        </p:nvSpPr>
        <p:spPr>
          <a:xfrm>
            <a:off x="6690789" y="4956508"/>
            <a:ext cx="3100714" cy="432000"/>
          </a:xfrm>
          <a:prstGeom prst="rect">
            <a:avLst/>
          </a:prstGeom>
          <a:solidFill>
            <a:schemeClr val="tx2">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accent1">
                    <a:lumMod val="50000"/>
                  </a:schemeClr>
                </a:solidFill>
                <a:latin typeface="Calibri Light" panose="020F0302020204030204" pitchFamily="34" charset="0"/>
                <a:cs typeface="Calibri Light" panose="020F0302020204030204" pitchFamily="34" charset="0"/>
              </a:rPr>
              <a:t>End-User</a:t>
            </a:r>
            <a:r>
              <a:rPr lang="en-US" sz="2000" dirty="0">
                <a:solidFill>
                  <a:schemeClr val="accent1">
                    <a:lumMod val="50000"/>
                  </a:schemeClr>
                </a:solidFill>
                <a:latin typeface="Calibri Light" panose="020F0302020204030204" pitchFamily="34" charset="0"/>
                <a:cs typeface="Calibri Light" panose="020F0302020204030204" pitchFamily="34" charset="0"/>
              </a:rPr>
              <a:t> Feedback</a:t>
            </a:r>
          </a:p>
        </p:txBody>
      </p:sp>
      <p:sp>
        <p:nvSpPr>
          <p:cNvPr id="22" name="Rektangel 21">
            <a:extLst>
              <a:ext uri="{FF2B5EF4-FFF2-40B4-BE49-F238E27FC236}">
                <a16:creationId xmlns:a16="http://schemas.microsoft.com/office/drawing/2014/main" id="{B6252058-BFB9-4053-97E6-849252086867}"/>
              </a:ext>
            </a:extLst>
          </p:cNvPr>
          <p:cNvSpPr/>
          <p:nvPr/>
        </p:nvSpPr>
        <p:spPr>
          <a:xfrm>
            <a:off x="6794848" y="3888230"/>
            <a:ext cx="3100714" cy="432000"/>
          </a:xfrm>
          <a:prstGeom prst="rect">
            <a:avLst/>
          </a:prstGeom>
          <a:solidFill>
            <a:schemeClr val="tx2">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Calibri Light"/>
                <a:cs typeface="Calibri Light"/>
              </a:rPr>
              <a:t>Use Case Demo</a:t>
            </a:r>
            <a:endParaRPr lang="en-US" sz="2000" dirty="0">
              <a:solidFill>
                <a:schemeClr val="accent1">
                  <a:lumMod val="50000"/>
                </a:schemeClr>
              </a:solidFill>
              <a:latin typeface="Calibri Light" panose="020F0302020204030204" pitchFamily="34" charset="0"/>
              <a:cs typeface="Calibri Light" panose="020F0302020204030204" pitchFamily="34" charset="0"/>
            </a:endParaRPr>
          </a:p>
        </p:txBody>
      </p:sp>
      <p:sp>
        <p:nvSpPr>
          <p:cNvPr id="21" name="Rektangel 20">
            <a:extLst>
              <a:ext uri="{FF2B5EF4-FFF2-40B4-BE49-F238E27FC236}">
                <a16:creationId xmlns:a16="http://schemas.microsoft.com/office/drawing/2014/main" id="{982FF000-9584-44C5-8269-B75378FFF17B}"/>
              </a:ext>
            </a:extLst>
          </p:cNvPr>
          <p:cNvSpPr/>
          <p:nvPr/>
        </p:nvSpPr>
        <p:spPr>
          <a:xfrm>
            <a:off x="6690789" y="2814266"/>
            <a:ext cx="3100714" cy="432000"/>
          </a:xfrm>
          <a:prstGeom prst="rect">
            <a:avLst/>
          </a:prstGeom>
          <a:solidFill>
            <a:schemeClr val="tx2">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Calibri Light" panose="020F0302020204030204" pitchFamily="34" charset="0"/>
                <a:cs typeface="Calibri Light" panose="020F0302020204030204" pitchFamily="34" charset="0"/>
              </a:rPr>
              <a:t>   Product description</a:t>
            </a:r>
          </a:p>
        </p:txBody>
      </p:sp>
      <p:sp>
        <p:nvSpPr>
          <p:cNvPr id="10" name="Rektangel 9">
            <a:extLst>
              <a:ext uri="{FF2B5EF4-FFF2-40B4-BE49-F238E27FC236}">
                <a16:creationId xmlns:a16="http://schemas.microsoft.com/office/drawing/2014/main" id="{EDAFE619-BC2D-439E-902D-620BB5FB0738}"/>
              </a:ext>
            </a:extLst>
          </p:cNvPr>
          <p:cNvSpPr/>
          <p:nvPr/>
        </p:nvSpPr>
        <p:spPr>
          <a:xfrm>
            <a:off x="6140487" y="1754590"/>
            <a:ext cx="3100714" cy="432000"/>
          </a:xfrm>
          <a:prstGeom prst="rect">
            <a:avLst/>
          </a:prstGeom>
          <a:solidFill>
            <a:schemeClr val="tx2">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Calibri Light"/>
                <a:cs typeface="Calibri Light"/>
              </a:rPr>
              <a:t>MedCom</a:t>
            </a:r>
            <a:endParaRPr lang="en-US" sz="2000" dirty="0">
              <a:solidFill>
                <a:schemeClr val="accent1">
                  <a:lumMod val="50000"/>
                </a:schemeClr>
              </a:solidFill>
              <a:latin typeface="Calibri Light" panose="020F0302020204030204" pitchFamily="34" charset="0"/>
              <a:cs typeface="Calibri Light" panose="020F0302020204030204" pitchFamily="34" charset="0"/>
            </a:endParaRPr>
          </a:p>
        </p:txBody>
      </p:sp>
      <p:pic>
        <p:nvPicPr>
          <p:cNvPr id="5" name="Picture 4" descr="A close up of a logo&#10;&#10;Description generated with very high confidence">
            <a:extLst>
              <a:ext uri="{FF2B5EF4-FFF2-40B4-BE49-F238E27FC236}">
                <a16:creationId xmlns:a16="http://schemas.microsoft.com/office/drawing/2014/main" id="{1CEA6CA0-3245-430F-9C0D-80AF57228C71}"/>
              </a:ext>
            </a:extLst>
          </p:cNvPr>
          <p:cNvPicPr>
            <a:picLocks noChangeAspect="1"/>
          </p:cNvPicPr>
          <p:nvPr/>
        </p:nvPicPr>
        <p:blipFill>
          <a:blip r:embed="rId3"/>
          <a:stretch>
            <a:fillRect/>
          </a:stretch>
        </p:blipFill>
        <p:spPr>
          <a:xfrm>
            <a:off x="10475500" y="6002335"/>
            <a:ext cx="1650139" cy="793674"/>
          </a:xfrm>
          <a:prstGeom prst="rect">
            <a:avLst/>
          </a:prstGeom>
        </p:spPr>
      </p:pic>
      <p:sp>
        <p:nvSpPr>
          <p:cNvPr id="13" name="Rectangle 5">
            <a:extLst>
              <a:ext uri="{FF2B5EF4-FFF2-40B4-BE49-F238E27FC236}">
                <a16:creationId xmlns:a16="http://schemas.microsoft.com/office/drawing/2014/main" id="{C9C5DF38-A8E8-4533-B80B-992D63E38534}"/>
              </a:ext>
            </a:extLst>
          </p:cNvPr>
          <p:cNvSpPr/>
          <p:nvPr/>
        </p:nvSpPr>
        <p:spPr>
          <a:xfrm>
            <a:off x="0" y="-1"/>
            <a:ext cx="12192000" cy="132556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 name="Title 3">
            <a:extLst>
              <a:ext uri="{FF2B5EF4-FFF2-40B4-BE49-F238E27FC236}">
                <a16:creationId xmlns:a16="http://schemas.microsoft.com/office/drawing/2014/main" id="{99960461-3B83-4F86-B716-DE649815B579}"/>
              </a:ext>
            </a:extLst>
          </p:cNvPr>
          <p:cNvSpPr>
            <a:spLocks noGrp="1"/>
          </p:cNvSpPr>
          <p:nvPr>
            <p:ph type="title"/>
          </p:nvPr>
        </p:nvSpPr>
        <p:spPr>
          <a:xfrm>
            <a:off x="838200" y="-2"/>
            <a:ext cx="10515600" cy="1325563"/>
          </a:xfrm>
          <a:ln>
            <a:noFill/>
          </a:ln>
        </p:spPr>
        <p:txBody>
          <a:bodyPr/>
          <a:lstStyle/>
          <a:p>
            <a:r>
              <a:rPr lang="sv-SE" b="1">
                <a:solidFill>
                  <a:schemeClr val="bg1"/>
                </a:solidFill>
              </a:rPr>
              <a:t>Agenda</a:t>
            </a:r>
          </a:p>
        </p:txBody>
      </p:sp>
      <p:pic>
        <p:nvPicPr>
          <p:cNvPr id="6" name="Bildobjekt 5">
            <a:extLst>
              <a:ext uri="{FF2B5EF4-FFF2-40B4-BE49-F238E27FC236}">
                <a16:creationId xmlns:a16="http://schemas.microsoft.com/office/drawing/2014/main" id="{E64ADCE4-EBF1-473E-8EAF-68E747FF8798}"/>
              </a:ext>
            </a:extLst>
          </p:cNvPr>
          <p:cNvPicPr>
            <a:picLocks noChangeAspect="1"/>
          </p:cNvPicPr>
          <p:nvPr/>
        </p:nvPicPr>
        <p:blipFill>
          <a:blip r:embed="rId4"/>
          <a:stretch>
            <a:fillRect/>
          </a:stretch>
        </p:blipFill>
        <p:spPr>
          <a:xfrm>
            <a:off x="959104" y="1880610"/>
            <a:ext cx="3846534" cy="4246574"/>
          </a:xfrm>
          <a:prstGeom prst="rect">
            <a:avLst/>
          </a:prstGeom>
        </p:spPr>
      </p:pic>
      <p:sp>
        <p:nvSpPr>
          <p:cNvPr id="9" name="Ellips 8">
            <a:extLst>
              <a:ext uri="{FF2B5EF4-FFF2-40B4-BE49-F238E27FC236}">
                <a16:creationId xmlns:a16="http://schemas.microsoft.com/office/drawing/2014/main" id="{F16118F1-319D-4083-B221-D1058073F2CF}"/>
              </a:ext>
            </a:extLst>
          </p:cNvPr>
          <p:cNvSpPr/>
          <p:nvPr/>
        </p:nvSpPr>
        <p:spPr>
          <a:xfrm>
            <a:off x="5755786" y="1658542"/>
            <a:ext cx="612000" cy="612000"/>
          </a:xfrm>
          <a:prstGeom prst="ellipse">
            <a:avLst/>
          </a:prstGeom>
          <a:solidFill>
            <a:srgbClr val="12213F"/>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8" name="Ellips 17">
            <a:extLst>
              <a:ext uri="{FF2B5EF4-FFF2-40B4-BE49-F238E27FC236}">
                <a16:creationId xmlns:a16="http://schemas.microsoft.com/office/drawing/2014/main" id="{DE87D3B7-6965-46FE-A5BC-41A4227F068B}"/>
              </a:ext>
            </a:extLst>
          </p:cNvPr>
          <p:cNvSpPr/>
          <p:nvPr/>
        </p:nvSpPr>
        <p:spPr>
          <a:xfrm>
            <a:off x="6306088" y="2729041"/>
            <a:ext cx="612000" cy="612000"/>
          </a:xfrm>
          <a:prstGeom prst="ellipse">
            <a:avLst/>
          </a:prstGeom>
          <a:solidFill>
            <a:schemeClr val="accent1">
              <a:lumMod val="5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 name="Ellips 18">
            <a:extLst>
              <a:ext uri="{FF2B5EF4-FFF2-40B4-BE49-F238E27FC236}">
                <a16:creationId xmlns:a16="http://schemas.microsoft.com/office/drawing/2014/main" id="{E4626E06-1EA2-42F3-8344-75CC982C482D}"/>
              </a:ext>
            </a:extLst>
          </p:cNvPr>
          <p:cNvSpPr/>
          <p:nvPr/>
        </p:nvSpPr>
        <p:spPr>
          <a:xfrm>
            <a:off x="6410147" y="3800374"/>
            <a:ext cx="612000" cy="612000"/>
          </a:xfrm>
          <a:prstGeom prst="ellipse">
            <a:avLst/>
          </a:prstGeom>
          <a:solidFill>
            <a:schemeClr val="accent1">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0" name="Ellips 19">
            <a:extLst>
              <a:ext uri="{FF2B5EF4-FFF2-40B4-BE49-F238E27FC236}">
                <a16:creationId xmlns:a16="http://schemas.microsoft.com/office/drawing/2014/main" id="{6CAAE4A5-FFD7-442F-A7B9-1E0A5A85E96B}"/>
              </a:ext>
            </a:extLst>
          </p:cNvPr>
          <p:cNvSpPr/>
          <p:nvPr/>
        </p:nvSpPr>
        <p:spPr>
          <a:xfrm>
            <a:off x="6306088" y="4871707"/>
            <a:ext cx="612000" cy="612000"/>
          </a:xfrm>
          <a:prstGeom prst="ellipse">
            <a:avLst/>
          </a:prstGeom>
          <a:solidFill>
            <a:schemeClr val="accent1">
              <a:lumMod val="60000"/>
              <a:lumOff val="4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 name="Rektangel 22">
            <a:extLst>
              <a:ext uri="{FF2B5EF4-FFF2-40B4-BE49-F238E27FC236}">
                <a16:creationId xmlns:a16="http://schemas.microsoft.com/office/drawing/2014/main" id="{5B8E7B01-5E34-6744-9D7B-AE1FE58D153D}"/>
              </a:ext>
            </a:extLst>
          </p:cNvPr>
          <p:cNvSpPr/>
          <p:nvPr/>
        </p:nvSpPr>
        <p:spPr>
          <a:xfrm>
            <a:off x="6140487" y="5970389"/>
            <a:ext cx="3100714" cy="432000"/>
          </a:xfrm>
          <a:prstGeom prst="rect">
            <a:avLst/>
          </a:prstGeom>
          <a:solidFill>
            <a:schemeClr val="tx2">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50000"/>
                  </a:schemeClr>
                </a:solidFill>
                <a:latin typeface="Calibri Light" panose="020F0302020204030204" pitchFamily="34" charset="0"/>
                <a:cs typeface="Calibri Light" panose="020F0302020204030204" pitchFamily="34" charset="0"/>
              </a:rPr>
              <a:t>Summary</a:t>
            </a:r>
          </a:p>
        </p:txBody>
      </p:sp>
      <p:sp>
        <p:nvSpPr>
          <p:cNvPr id="17" name="Ellips 19">
            <a:extLst>
              <a:ext uri="{FF2B5EF4-FFF2-40B4-BE49-F238E27FC236}">
                <a16:creationId xmlns:a16="http://schemas.microsoft.com/office/drawing/2014/main" id="{3A1A8CA3-011D-EC41-A5B6-04473833E5B7}"/>
              </a:ext>
            </a:extLst>
          </p:cNvPr>
          <p:cNvSpPr/>
          <p:nvPr/>
        </p:nvSpPr>
        <p:spPr>
          <a:xfrm>
            <a:off x="5755786" y="5899876"/>
            <a:ext cx="612000" cy="612000"/>
          </a:xfrm>
          <a:prstGeom prst="ellipse">
            <a:avLst/>
          </a:prstGeom>
          <a:solidFill>
            <a:schemeClr val="accent1">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878091647"/>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logo&#10;&#10;Description generated with very high confidence">
            <a:extLst>
              <a:ext uri="{FF2B5EF4-FFF2-40B4-BE49-F238E27FC236}">
                <a16:creationId xmlns:a16="http://schemas.microsoft.com/office/drawing/2014/main" id="{80537C56-4BCE-46B7-83FB-F235F74FACC5}"/>
              </a:ext>
            </a:extLst>
          </p:cNvPr>
          <p:cNvPicPr>
            <a:picLocks noChangeAspect="1"/>
          </p:cNvPicPr>
          <p:nvPr/>
        </p:nvPicPr>
        <p:blipFill>
          <a:blip r:embed="rId3"/>
          <a:stretch>
            <a:fillRect/>
          </a:stretch>
        </p:blipFill>
        <p:spPr>
          <a:xfrm>
            <a:off x="10475500" y="6002335"/>
            <a:ext cx="1650139" cy="793674"/>
          </a:xfrm>
          <a:prstGeom prst="rect">
            <a:avLst/>
          </a:prstGeom>
        </p:spPr>
      </p:pic>
      <p:sp>
        <p:nvSpPr>
          <p:cNvPr id="12" name="Rectangle 5">
            <a:extLst>
              <a:ext uri="{FF2B5EF4-FFF2-40B4-BE49-F238E27FC236}">
                <a16:creationId xmlns:a16="http://schemas.microsoft.com/office/drawing/2014/main" id="{EF1B7244-0EDD-4EE6-B234-A91BD7E576FA}"/>
              </a:ext>
            </a:extLst>
          </p:cNvPr>
          <p:cNvSpPr/>
          <p:nvPr/>
        </p:nvSpPr>
        <p:spPr>
          <a:xfrm>
            <a:off x="0" y="-1"/>
            <a:ext cx="12192000" cy="132556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Title 3">
            <a:extLst>
              <a:ext uri="{FF2B5EF4-FFF2-40B4-BE49-F238E27FC236}">
                <a16:creationId xmlns:a16="http://schemas.microsoft.com/office/drawing/2014/main" id="{EACFED7C-7C3E-47B0-9230-6B188CF58EDB}"/>
              </a:ext>
            </a:extLst>
          </p:cNvPr>
          <p:cNvSpPr txBox="1">
            <a:spLocks/>
          </p:cNvSpPr>
          <p:nvPr/>
        </p:nvSpPr>
        <p:spPr>
          <a:xfrm>
            <a:off x="784969" y="61991"/>
            <a:ext cx="10515600" cy="1325563"/>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err="1">
                <a:solidFill>
                  <a:schemeClr val="bg1"/>
                </a:solidFill>
              </a:rPr>
              <a:t>MedCom</a:t>
            </a:r>
            <a:r>
              <a:rPr lang="en-US" sz="3200" b="1">
                <a:solidFill>
                  <a:schemeClr val="bg1"/>
                </a:solidFill>
              </a:rPr>
              <a:t> – The company that facilitates communication between healthcare and technology</a:t>
            </a:r>
          </a:p>
        </p:txBody>
      </p:sp>
      <p:pic>
        <p:nvPicPr>
          <p:cNvPr id="35" name="Bild 34" descr="Stetoskop">
            <a:extLst>
              <a:ext uri="{FF2B5EF4-FFF2-40B4-BE49-F238E27FC236}">
                <a16:creationId xmlns:a16="http://schemas.microsoft.com/office/drawing/2014/main" id="{00416A4F-235C-8F43-B0AD-3F0FB7A8719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05640" y="2443178"/>
            <a:ext cx="1971643" cy="1971643"/>
          </a:xfrm>
          <a:prstGeom prst="rect">
            <a:avLst/>
          </a:prstGeom>
        </p:spPr>
      </p:pic>
      <p:pic>
        <p:nvPicPr>
          <p:cNvPr id="37" name="Bild 36" descr="Molndata">
            <a:extLst>
              <a:ext uri="{FF2B5EF4-FFF2-40B4-BE49-F238E27FC236}">
                <a16:creationId xmlns:a16="http://schemas.microsoft.com/office/drawing/2014/main" id="{2CBC7F6A-6254-8444-9F4B-D2A244B4ADE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31795" y="2367603"/>
            <a:ext cx="1971643" cy="1971643"/>
          </a:xfrm>
          <a:prstGeom prst="rect">
            <a:avLst/>
          </a:prstGeom>
        </p:spPr>
      </p:pic>
      <p:pic>
        <p:nvPicPr>
          <p:cNvPr id="65" name="Bildobjekt 64" descr="En bild som visar ritning&#10;&#10;Automatiskt genererad beskrivning">
            <a:extLst>
              <a:ext uri="{FF2B5EF4-FFF2-40B4-BE49-F238E27FC236}">
                <a16:creationId xmlns:a16="http://schemas.microsoft.com/office/drawing/2014/main" id="{CE2216A8-7132-9446-B144-E639B0F5D54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01429" y="3059721"/>
            <a:ext cx="2564054" cy="1079413"/>
          </a:xfrm>
          <a:prstGeom prst="rect">
            <a:avLst/>
          </a:prstGeom>
        </p:spPr>
      </p:pic>
      <p:sp>
        <p:nvSpPr>
          <p:cNvPr id="88" name="textruta 87">
            <a:extLst>
              <a:ext uri="{FF2B5EF4-FFF2-40B4-BE49-F238E27FC236}">
                <a16:creationId xmlns:a16="http://schemas.microsoft.com/office/drawing/2014/main" id="{29EA9B2E-3579-B648-84B8-5B3CE0096FAD}"/>
              </a:ext>
            </a:extLst>
          </p:cNvPr>
          <p:cNvSpPr txBox="1"/>
          <p:nvPr/>
        </p:nvSpPr>
        <p:spPr>
          <a:xfrm>
            <a:off x="1802052" y="4467019"/>
            <a:ext cx="1768678" cy="369332"/>
          </a:xfrm>
          <a:prstGeom prst="rect">
            <a:avLst/>
          </a:prstGeom>
          <a:noFill/>
        </p:spPr>
        <p:txBody>
          <a:bodyPr wrap="square" rtlCol="0">
            <a:spAutoFit/>
          </a:bodyPr>
          <a:lstStyle/>
          <a:p>
            <a:r>
              <a:rPr lang="sv-SE" b="1">
                <a:solidFill>
                  <a:srgbClr val="0A3659"/>
                </a:solidFill>
                <a:latin typeface="+mj-lt"/>
              </a:rPr>
              <a:t>Healthcare</a:t>
            </a:r>
          </a:p>
        </p:txBody>
      </p:sp>
      <p:sp>
        <p:nvSpPr>
          <p:cNvPr id="89" name="textruta 88">
            <a:extLst>
              <a:ext uri="{FF2B5EF4-FFF2-40B4-BE49-F238E27FC236}">
                <a16:creationId xmlns:a16="http://schemas.microsoft.com/office/drawing/2014/main" id="{C4B01912-917E-0B46-9273-DF355B6827BF}"/>
              </a:ext>
            </a:extLst>
          </p:cNvPr>
          <p:cNvSpPr txBox="1"/>
          <p:nvPr/>
        </p:nvSpPr>
        <p:spPr>
          <a:xfrm>
            <a:off x="9027100" y="4467019"/>
            <a:ext cx="1408689" cy="369332"/>
          </a:xfrm>
          <a:prstGeom prst="rect">
            <a:avLst/>
          </a:prstGeom>
          <a:noFill/>
        </p:spPr>
        <p:txBody>
          <a:bodyPr wrap="square" rtlCol="0">
            <a:spAutoFit/>
          </a:bodyPr>
          <a:lstStyle/>
          <a:p>
            <a:r>
              <a:rPr lang="en-US" b="1">
                <a:solidFill>
                  <a:srgbClr val="0A3659"/>
                </a:solidFill>
                <a:latin typeface="+mj-lt"/>
              </a:rPr>
              <a:t>Technology</a:t>
            </a:r>
          </a:p>
        </p:txBody>
      </p:sp>
      <p:sp>
        <p:nvSpPr>
          <p:cNvPr id="17" name="Uppåtböjd 16">
            <a:extLst>
              <a:ext uri="{FF2B5EF4-FFF2-40B4-BE49-F238E27FC236}">
                <a16:creationId xmlns:a16="http://schemas.microsoft.com/office/drawing/2014/main" id="{545E1CDB-6230-4C44-A52D-1356373762E6}"/>
              </a:ext>
            </a:extLst>
          </p:cNvPr>
          <p:cNvSpPr/>
          <p:nvPr/>
        </p:nvSpPr>
        <p:spPr>
          <a:xfrm rot="10800000">
            <a:off x="2915595" y="1861991"/>
            <a:ext cx="5970825" cy="1125441"/>
          </a:xfrm>
          <a:prstGeom prst="curvedUp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sp>
        <p:nvSpPr>
          <p:cNvPr id="18" name="Uppåtböjd 17">
            <a:extLst>
              <a:ext uri="{FF2B5EF4-FFF2-40B4-BE49-F238E27FC236}">
                <a16:creationId xmlns:a16="http://schemas.microsoft.com/office/drawing/2014/main" id="{ECF0E13E-4084-8342-BB1E-2E486BBE2182}"/>
              </a:ext>
            </a:extLst>
          </p:cNvPr>
          <p:cNvSpPr/>
          <p:nvPr/>
        </p:nvSpPr>
        <p:spPr>
          <a:xfrm>
            <a:off x="3056275" y="4273631"/>
            <a:ext cx="5970825" cy="1125441"/>
          </a:xfrm>
          <a:prstGeom prst="curvedUp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graphicFrame>
        <p:nvGraphicFramePr>
          <p:cNvPr id="2" name="Diagram 1">
            <a:extLst>
              <a:ext uri="{FF2B5EF4-FFF2-40B4-BE49-F238E27FC236}">
                <a16:creationId xmlns:a16="http://schemas.microsoft.com/office/drawing/2014/main" id="{63AD8D8F-A8DB-014F-ACF8-A8CBFE4C6B34}"/>
              </a:ext>
            </a:extLst>
          </p:cNvPr>
          <p:cNvGraphicFramePr/>
          <p:nvPr>
            <p:extLst>
              <p:ext uri="{D42A27DB-BD31-4B8C-83A1-F6EECF244321}">
                <p14:modId xmlns:p14="http://schemas.microsoft.com/office/powerpoint/2010/main" val="2824788912"/>
              </p:ext>
            </p:extLst>
          </p:nvPr>
        </p:nvGraphicFramePr>
        <p:xfrm>
          <a:off x="675837" y="5961112"/>
          <a:ext cx="10038812" cy="96052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3" name="TextBox 2">
            <a:extLst>
              <a:ext uri="{FF2B5EF4-FFF2-40B4-BE49-F238E27FC236}">
                <a16:creationId xmlns:a16="http://schemas.microsoft.com/office/drawing/2014/main" id="{1DDF8BCC-B1F4-134E-9989-C3ED336009DE}"/>
              </a:ext>
            </a:extLst>
          </p:cNvPr>
          <p:cNvSpPr txBox="1"/>
          <p:nvPr/>
        </p:nvSpPr>
        <p:spPr>
          <a:xfrm>
            <a:off x="3996604" y="3802936"/>
            <a:ext cx="4198792" cy="707886"/>
          </a:xfrm>
          <a:prstGeom prst="rect">
            <a:avLst/>
          </a:prstGeom>
          <a:noFill/>
        </p:spPr>
        <p:txBody>
          <a:bodyPr wrap="square" rtlCol="0" anchor="t">
            <a:spAutoFit/>
          </a:bodyPr>
          <a:lstStyle/>
          <a:p>
            <a:pPr algn="ctr"/>
            <a:r>
              <a:rPr lang="sv-SE" sz="2000" i="1" dirty="0">
                <a:solidFill>
                  <a:srgbClr val="1F2735"/>
                </a:solidFill>
                <a:latin typeface="+mj-lt"/>
              </a:rPr>
              <a:t>The bridge </a:t>
            </a:r>
            <a:r>
              <a:rPr lang="sv-SE" sz="2000" i="1" dirty="0" err="1">
                <a:solidFill>
                  <a:srgbClr val="1F2735"/>
                </a:solidFill>
                <a:latin typeface="+mj-lt"/>
              </a:rPr>
              <a:t>between</a:t>
            </a:r>
            <a:r>
              <a:rPr lang="sv-SE" sz="2000" i="1" dirty="0">
                <a:solidFill>
                  <a:srgbClr val="1F2735"/>
                </a:solidFill>
                <a:latin typeface="+mj-lt"/>
              </a:rPr>
              <a:t> </a:t>
            </a:r>
            <a:r>
              <a:rPr lang="sv-SE" sz="2000" i="1" dirty="0" err="1">
                <a:solidFill>
                  <a:srgbClr val="1F2735"/>
                </a:solidFill>
                <a:latin typeface="+mj-lt"/>
              </a:rPr>
              <a:t>healthcare</a:t>
            </a:r>
            <a:r>
              <a:rPr lang="sv-SE" sz="2000" i="1" dirty="0">
                <a:solidFill>
                  <a:srgbClr val="1F2735"/>
                </a:solidFill>
                <a:latin typeface="+mj-lt"/>
              </a:rPr>
              <a:t> and </a:t>
            </a:r>
            <a:r>
              <a:rPr lang="sv-SE" sz="2000" i="1" dirty="0" err="1">
                <a:solidFill>
                  <a:srgbClr val="1F2735"/>
                </a:solidFill>
                <a:latin typeface="+mj-lt"/>
              </a:rPr>
              <a:t>technology</a:t>
            </a:r>
            <a:endParaRPr lang="sv-SE" sz="2000" i="1" dirty="0">
              <a:solidFill>
                <a:srgbClr val="1F2735"/>
              </a:solidFill>
              <a:latin typeface="+mj-lt"/>
            </a:endParaRPr>
          </a:p>
        </p:txBody>
      </p:sp>
    </p:spTree>
    <p:extLst>
      <p:ext uri="{BB962C8B-B14F-4D97-AF65-F5344CB8AC3E}">
        <p14:creationId xmlns:p14="http://schemas.microsoft.com/office/powerpoint/2010/main" val="3465065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79167E-6 1.48148E-6 L 4.79167E-6 -0.06111 " pathEditMode="relative" rAng="0" ptsTypes="AA">
                                      <p:cBhvr>
                                        <p:cTn id="6" dur="1500" fill="hold"/>
                                        <p:tgtEl>
                                          <p:spTgt spid="65"/>
                                        </p:tgtEl>
                                        <p:attrNameLst>
                                          <p:attrName>ppt_x</p:attrName>
                                          <p:attrName>ppt_y</p:attrName>
                                        </p:attrNameLst>
                                      </p:cBhvr>
                                      <p:rCtr x="0" y="-3056"/>
                                    </p:animMotion>
                                  </p:childTnLst>
                                </p:cTn>
                              </p:par>
                              <p:par>
                                <p:cTn id="7" presetID="1" presetClass="entr" presetSubtype="0" fill="hold" grpId="0" nodeType="withEffect">
                                  <p:stCondLst>
                                    <p:cond delay="150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Straight Arrow Connector 45">
            <a:extLst>
              <a:ext uri="{FF2B5EF4-FFF2-40B4-BE49-F238E27FC236}">
                <a16:creationId xmlns:a16="http://schemas.microsoft.com/office/drawing/2014/main" id="{9152A697-9C76-5B4D-B967-F220824191CA}"/>
              </a:ext>
            </a:extLst>
          </p:cNvPr>
          <p:cNvCxnSpPr>
            <a:cxnSpLocks/>
          </p:cNvCxnSpPr>
          <p:nvPr/>
        </p:nvCxnSpPr>
        <p:spPr>
          <a:xfrm>
            <a:off x="4107142" y="2181422"/>
            <a:ext cx="2796940" cy="0"/>
          </a:xfrm>
          <a:prstGeom prst="straightConnector1">
            <a:avLst/>
          </a:prstGeom>
          <a:ln w="41275" cap="rnd">
            <a:solidFill>
              <a:srgbClr val="467DA9"/>
            </a:solidFill>
          </a:ln>
        </p:spPr>
        <p:style>
          <a:lnRef idx="1">
            <a:schemeClr val="accent1"/>
          </a:lnRef>
          <a:fillRef idx="0">
            <a:schemeClr val="accent1"/>
          </a:fillRef>
          <a:effectRef idx="0">
            <a:schemeClr val="accent1"/>
          </a:effectRef>
          <a:fontRef idx="minor">
            <a:schemeClr val="tx1"/>
          </a:fontRef>
        </p:style>
      </p:cxnSp>
      <p:sp>
        <p:nvSpPr>
          <p:cNvPr id="13" name="Rectangle 5">
            <a:extLst>
              <a:ext uri="{FF2B5EF4-FFF2-40B4-BE49-F238E27FC236}">
                <a16:creationId xmlns:a16="http://schemas.microsoft.com/office/drawing/2014/main" id="{E4703A7C-201C-48A6-B940-04091171547D}"/>
              </a:ext>
            </a:extLst>
          </p:cNvPr>
          <p:cNvSpPr/>
          <p:nvPr/>
        </p:nvSpPr>
        <p:spPr>
          <a:xfrm>
            <a:off x="0" y="-1"/>
            <a:ext cx="12192000" cy="132556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itle 3">
            <a:extLst>
              <a:ext uri="{FF2B5EF4-FFF2-40B4-BE49-F238E27FC236}">
                <a16:creationId xmlns:a16="http://schemas.microsoft.com/office/drawing/2014/main" id="{C720ECCA-C1BB-4320-B016-51D3320E21B4}"/>
              </a:ext>
            </a:extLst>
          </p:cNvPr>
          <p:cNvSpPr>
            <a:spLocks noGrp="1"/>
          </p:cNvSpPr>
          <p:nvPr>
            <p:ph type="title"/>
          </p:nvPr>
        </p:nvSpPr>
        <p:spPr>
          <a:xfrm>
            <a:off x="838200" y="-2"/>
            <a:ext cx="10515600" cy="1325563"/>
          </a:xfrm>
          <a:ln>
            <a:noFill/>
          </a:ln>
        </p:spPr>
        <p:txBody>
          <a:bodyPr>
            <a:normAutofit/>
          </a:bodyPr>
          <a:lstStyle/>
          <a:p>
            <a:r>
              <a:rPr lang="en-GB" sz="3200" b="1">
                <a:solidFill>
                  <a:schemeClr val="bg1"/>
                </a:solidFill>
                <a:cs typeface="Calibri Light"/>
              </a:rPr>
              <a:t>Intuitive UI that facilitates critical and stressful situations</a:t>
            </a:r>
          </a:p>
        </p:txBody>
      </p:sp>
      <p:pic>
        <p:nvPicPr>
          <p:cNvPr id="34" name="Picture 4" descr="A close up of a logo&#10;&#10;Description generated with very high confidence">
            <a:extLst>
              <a:ext uri="{FF2B5EF4-FFF2-40B4-BE49-F238E27FC236}">
                <a16:creationId xmlns:a16="http://schemas.microsoft.com/office/drawing/2014/main" id="{4EC09837-DD9A-4D4C-9095-A0236B3687C4}"/>
              </a:ext>
            </a:extLst>
          </p:cNvPr>
          <p:cNvPicPr>
            <a:picLocks noChangeAspect="1"/>
          </p:cNvPicPr>
          <p:nvPr/>
        </p:nvPicPr>
        <p:blipFill>
          <a:blip r:embed="rId3"/>
          <a:stretch>
            <a:fillRect/>
          </a:stretch>
        </p:blipFill>
        <p:spPr>
          <a:xfrm>
            <a:off x="10475500" y="6002335"/>
            <a:ext cx="1650139" cy="793674"/>
          </a:xfrm>
          <a:prstGeom prst="rect">
            <a:avLst/>
          </a:prstGeom>
        </p:spPr>
      </p:pic>
      <p:sp>
        <p:nvSpPr>
          <p:cNvPr id="51" name="Rounded Rectangle 50">
            <a:extLst>
              <a:ext uri="{FF2B5EF4-FFF2-40B4-BE49-F238E27FC236}">
                <a16:creationId xmlns:a16="http://schemas.microsoft.com/office/drawing/2014/main" id="{E7835DFD-C425-6742-A80A-8B729AD414B3}"/>
              </a:ext>
            </a:extLst>
          </p:cNvPr>
          <p:cNvSpPr/>
          <p:nvPr/>
        </p:nvSpPr>
        <p:spPr>
          <a:xfrm>
            <a:off x="6687733" y="1856009"/>
            <a:ext cx="4796007" cy="3967219"/>
          </a:xfrm>
          <a:prstGeom prst="roundRect">
            <a:avLst>
              <a:gd name="adj" fmla="val 5396"/>
            </a:avLst>
          </a:prstGeom>
          <a:solidFill>
            <a:schemeClr val="bg1"/>
          </a:solidFill>
          <a:ln w="38100">
            <a:solidFill>
              <a:srgbClr val="4E8C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TextBox 48">
            <a:extLst>
              <a:ext uri="{FF2B5EF4-FFF2-40B4-BE49-F238E27FC236}">
                <a16:creationId xmlns:a16="http://schemas.microsoft.com/office/drawing/2014/main" id="{6487C3C6-AE0D-9244-82C6-B8DA5191D6F8}"/>
              </a:ext>
            </a:extLst>
          </p:cNvPr>
          <p:cNvSpPr txBox="1"/>
          <p:nvPr/>
        </p:nvSpPr>
        <p:spPr>
          <a:xfrm>
            <a:off x="7040530" y="2146605"/>
            <a:ext cx="4093149" cy="3891835"/>
          </a:xfrm>
          <a:prstGeom prst="rect">
            <a:avLst/>
          </a:prstGeom>
          <a:noFill/>
        </p:spPr>
        <p:txBody>
          <a:bodyPr wrap="square" rtlCol="0" anchor="t">
            <a:spAutoFit/>
          </a:bodyPr>
          <a:lstStyle/>
          <a:p>
            <a:pPr marL="285750" indent="-285750">
              <a:buFont typeface="Arial" panose="020B0604020202020204" pitchFamily="34" charset="0"/>
              <a:buChar char="•"/>
            </a:pPr>
            <a:r>
              <a:rPr lang="en-GB" sz="2000"/>
              <a:t>User-Interface based on  conducted user-tests</a:t>
            </a:r>
            <a:endParaRPr lang="en-GB" sz="2000">
              <a:cs typeface="Calibri"/>
            </a:endParaRPr>
          </a:p>
          <a:p>
            <a:pPr marL="285750" indent="-285750">
              <a:spcBef>
                <a:spcPts val="1800"/>
              </a:spcBef>
              <a:buFont typeface="Arial" panose="020B0604020202020204" pitchFamily="34" charset="0"/>
              <a:buChar char="•"/>
            </a:pPr>
            <a:r>
              <a:rPr lang="en-GB" sz="2000"/>
              <a:t>Clear focus on functionality</a:t>
            </a:r>
          </a:p>
          <a:p>
            <a:pPr marL="285750" indent="-285750">
              <a:spcBef>
                <a:spcPts val="1800"/>
              </a:spcBef>
              <a:buFont typeface="Arial" panose="020B0604020202020204" pitchFamily="34" charset="0"/>
              <a:buChar char="•"/>
            </a:pPr>
            <a:r>
              <a:rPr lang="en-GB" sz="2000">
                <a:cs typeface="Calibri"/>
              </a:rPr>
              <a:t>Known and consistent features on each step of the process</a:t>
            </a:r>
          </a:p>
          <a:p>
            <a:pPr marL="285750" indent="-285750">
              <a:spcBef>
                <a:spcPts val="1800"/>
              </a:spcBef>
              <a:buFont typeface="Arial" panose="020B0604020202020204" pitchFamily="34" charset="0"/>
              <a:buChar char="•"/>
            </a:pPr>
            <a:r>
              <a:rPr lang="en-GB" sz="2000">
                <a:cs typeface="Calibri"/>
              </a:rPr>
              <a:t>Customizable styling to match your graphical profile</a:t>
            </a:r>
          </a:p>
          <a:p>
            <a:pPr marL="285750" indent="-285750">
              <a:spcBef>
                <a:spcPts val="1800"/>
              </a:spcBef>
              <a:buFont typeface="Arial" panose="020B0604020202020204" pitchFamily="34" charset="0"/>
              <a:buChar char="•"/>
            </a:pPr>
            <a:r>
              <a:rPr lang="en-GB" sz="2000">
                <a:cs typeface="Calibri"/>
              </a:rPr>
              <a:t>Progress bar</a:t>
            </a:r>
          </a:p>
          <a:p>
            <a:pPr marL="285750" indent="-285750">
              <a:lnSpc>
                <a:spcPct val="150000"/>
              </a:lnSpc>
              <a:buFont typeface="Arial" panose="020B0604020202020204" pitchFamily="34" charset="0"/>
              <a:buChar char="•"/>
            </a:pPr>
            <a:endParaRPr lang="en-GB" sz="2000">
              <a:cs typeface="Calibri"/>
            </a:endParaRPr>
          </a:p>
        </p:txBody>
      </p:sp>
      <p:grpSp>
        <p:nvGrpSpPr>
          <p:cNvPr id="61" name="Group 60">
            <a:extLst>
              <a:ext uri="{FF2B5EF4-FFF2-40B4-BE49-F238E27FC236}">
                <a16:creationId xmlns:a16="http://schemas.microsoft.com/office/drawing/2014/main" id="{A23B3BF8-7FC0-2842-9580-96D4DC16136C}"/>
              </a:ext>
            </a:extLst>
          </p:cNvPr>
          <p:cNvGrpSpPr/>
          <p:nvPr/>
        </p:nvGrpSpPr>
        <p:grpSpPr>
          <a:xfrm>
            <a:off x="836870" y="1531111"/>
            <a:ext cx="4786312" cy="4486685"/>
            <a:chOff x="801152" y="1545975"/>
            <a:chExt cx="4810686" cy="4540580"/>
          </a:xfrm>
        </p:grpSpPr>
        <p:sp>
          <p:nvSpPr>
            <p:cNvPr id="63" name="Freeform 62">
              <a:extLst>
                <a:ext uri="{FF2B5EF4-FFF2-40B4-BE49-F238E27FC236}">
                  <a16:creationId xmlns:a16="http://schemas.microsoft.com/office/drawing/2014/main" id="{865A7FA7-C764-4840-BC7F-6621EAD40A00}"/>
                </a:ext>
              </a:extLst>
            </p:cNvPr>
            <p:cNvSpPr/>
            <p:nvPr/>
          </p:nvSpPr>
          <p:spPr>
            <a:xfrm>
              <a:off x="2817635" y="3292352"/>
              <a:ext cx="2794203" cy="2794203"/>
            </a:xfrm>
            <a:custGeom>
              <a:avLst/>
              <a:gdLst>
                <a:gd name="connsiteX0" fmla="*/ 0 w 2794203"/>
                <a:gd name="connsiteY0" fmla="*/ 1397102 h 2794203"/>
                <a:gd name="connsiteX1" fmla="*/ 1397102 w 2794203"/>
                <a:gd name="connsiteY1" fmla="*/ 0 h 2794203"/>
                <a:gd name="connsiteX2" fmla="*/ 2794204 w 2794203"/>
                <a:gd name="connsiteY2" fmla="*/ 1397102 h 2794203"/>
                <a:gd name="connsiteX3" fmla="*/ 1397102 w 2794203"/>
                <a:gd name="connsiteY3" fmla="*/ 2794204 h 2794203"/>
                <a:gd name="connsiteX4" fmla="*/ 0 w 2794203"/>
                <a:gd name="connsiteY4" fmla="*/ 1397102 h 2794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203" h="2794203">
                  <a:moveTo>
                    <a:pt x="0" y="1397102"/>
                  </a:moveTo>
                  <a:cubicBezTo>
                    <a:pt x="0" y="625504"/>
                    <a:pt x="625504" y="0"/>
                    <a:pt x="1397102" y="0"/>
                  </a:cubicBezTo>
                  <a:cubicBezTo>
                    <a:pt x="2168700" y="0"/>
                    <a:pt x="2794204" y="625504"/>
                    <a:pt x="2794204" y="1397102"/>
                  </a:cubicBezTo>
                  <a:cubicBezTo>
                    <a:pt x="2794204" y="2168700"/>
                    <a:pt x="2168700" y="2794204"/>
                    <a:pt x="1397102" y="2794204"/>
                  </a:cubicBezTo>
                  <a:cubicBezTo>
                    <a:pt x="625504" y="2794204"/>
                    <a:pt x="0" y="2168700"/>
                    <a:pt x="0" y="1397102"/>
                  </a:cubicBezTo>
                  <a:close/>
                </a:path>
              </a:pathLst>
            </a:custGeom>
            <a:solidFill>
              <a:srgbClr val="F49943">
                <a:alpha val="85000"/>
              </a:srgbClr>
            </a:solidFill>
            <a:ln>
              <a:no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854561" tIns="721836" rIns="263121" bIns="535556" numCol="1" spcCol="1270" anchor="ctr" anchorCtr="0">
              <a:noAutofit/>
            </a:bodyPr>
            <a:lstStyle/>
            <a:p>
              <a:pPr marL="0" lvl="0" indent="0" algn="ctr" defTabSz="2889250">
                <a:lnSpc>
                  <a:spcPct val="90000"/>
                </a:lnSpc>
                <a:spcBef>
                  <a:spcPct val="0"/>
                </a:spcBef>
                <a:spcAft>
                  <a:spcPct val="35000"/>
                </a:spcAft>
                <a:buNone/>
              </a:pPr>
              <a:endParaRPr lang="en-GB" sz="6500" kern="1200"/>
            </a:p>
          </p:txBody>
        </p:sp>
        <p:sp>
          <p:nvSpPr>
            <p:cNvPr id="64" name="Freeform 63">
              <a:extLst>
                <a:ext uri="{FF2B5EF4-FFF2-40B4-BE49-F238E27FC236}">
                  <a16:creationId xmlns:a16="http://schemas.microsoft.com/office/drawing/2014/main" id="{F5F94CF2-7447-0343-90AA-B2DC80515CE9}"/>
                </a:ext>
              </a:extLst>
            </p:cNvPr>
            <p:cNvSpPr/>
            <p:nvPr/>
          </p:nvSpPr>
          <p:spPr>
            <a:xfrm>
              <a:off x="801152" y="3292352"/>
              <a:ext cx="2794203" cy="2794203"/>
            </a:xfrm>
            <a:custGeom>
              <a:avLst/>
              <a:gdLst>
                <a:gd name="connsiteX0" fmla="*/ 0 w 2794203"/>
                <a:gd name="connsiteY0" fmla="*/ 1397102 h 2794203"/>
                <a:gd name="connsiteX1" fmla="*/ 1397102 w 2794203"/>
                <a:gd name="connsiteY1" fmla="*/ 0 h 2794203"/>
                <a:gd name="connsiteX2" fmla="*/ 2794204 w 2794203"/>
                <a:gd name="connsiteY2" fmla="*/ 1397102 h 2794203"/>
                <a:gd name="connsiteX3" fmla="*/ 1397102 w 2794203"/>
                <a:gd name="connsiteY3" fmla="*/ 2794204 h 2794203"/>
                <a:gd name="connsiteX4" fmla="*/ 0 w 2794203"/>
                <a:gd name="connsiteY4" fmla="*/ 1397102 h 2794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203" h="2794203">
                  <a:moveTo>
                    <a:pt x="0" y="1397102"/>
                  </a:moveTo>
                  <a:cubicBezTo>
                    <a:pt x="0" y="625504"/>
                    <a:pt x="625504" y="0"/>
                    <a:pt x="1397102" y="0"/>
                  </a:cubicBezTo>
                  <a:cubicBezTo>
                    <a:pt x="2168700" y="0"/>
                    <a:pt x="2794204" y="625504"/>
                    <a:pt x="2794204" y="1397102"/>
                  </a:cubicBezTo>
                  <a:cubicBezTo>
                    <a:pt x="2794204" y="2168700"/>
                    <a:pt x="2168700" y="2794204"/>
                    <a:pt x="1397102" y="2794204"/>
                  </a:cubicBezTo>
                  <a:cubicBezTo>
                    <a:pt x="625504" y="2794204"/>
                    <a:pt x="0" y="2168700"/>
                    <a:pt x="0" y="1397102"/>
                  </a:cubicBezTo>
                  <a:close/>
                </a:path>
              </a:pathLst>
            </a:custGeom>
            <a:solidFill>
              <a:srgbClr val="0A2F4C">
                <a:alpha val="70000"/>
              </a:srgbClr>
            </a:solidFill>
            <a:ln>
              <a:no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263121" tIns="721836" rIns="854561" bIns="535556" numCol="1" spcCol="1270" anchor="ctr" anchorCtr="0">
              <a:noAutofit/>
            </a:bodyPr>
            <a:lstStyle/>
            <a:p>
              <a:pPr marL="0" lvl="0" indent="0" algn="ctr" defTabSz="2889250">
                <a:lnSpc>
                  <a:spcPct val="90000"/>
                </a:lnSpc>
                <a:spcBef>
                  <a:spcPct val="0"/>
                </a:spcBef>
                <a:spcAft>
                  <a:spcPct val="35000"/>
                </a:spcAft>
                <a:buNone/>
              </a:pPr>
              <a:endParaRPr lang="en-GB" sz="6500" kern="1200"/>
            </a:p>
          </p:txBody>
        </p:sp>
        <p:sp>
          <p:nvSpPr>
            <p:cNvPr id="62" name="Freeform 61">
              <a:extLst>
                <a:ext uri="{FF2B5EF4-FFF2-40B4-BE49-F238E27FC236}">
                  <a16:creationId xmlns:a16="http://schemas.microsoft.com/office/drawing/2014/main" id="{0BEFF8FD-D7B7-5B4D-AA57-6A9E06630B40}"/>
                </a:ext>
              </a:extLst>
            </p:cNvPr>
            <p:cNvSpPr/>
            <p:nvPr/>
          </p:nvSpPr>
          <p:spPr>
            <a:xfrm>
              <a:off x="1809393" y="1545975"/>
              <a:ext cx="2794203" cy="2794203"/>
            </a:xfrm>
            <a:custGeom>
              <a:avLst/>
              <a:gdLst>
                <a:gd name="connsiteX0" fmla="*/ 0 w 2794203"/>
                <a:gd name="connsiteY0" fmla="*/ 1397102 h 2794203"/>
                <a:gd name="connsiteX1" fmla="*/ 1397102 w 2794203"/>
                <a:gd name="connsiteY1" fmla="*/ 0 h 2794203"/>
                <a:gd name="connsiteX2" fmla="*/ 2794204 w 2794203"/>
                <a:gd name="connsiteY2" fmla="*/ 1397102 h 2794203"/>
                <a:gd name="connsiteX3" fmla="*/ 1397102 w 2794203"/>
                <a:gd name="connsiteY3" fmla="*/ 2794204 h 2794203"/>
                <a:gd name="connsiteX4" fmla="*/ 0 w 2794203"/>
                <a:gd name="connsiteY4" fmla="*/ 1397102 h 2794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203" h="2794203">
                  <a:moveTo>
                    <a:pt x="0" y="1397102"/>
                  </a:moveTo>
                  <a:cubicBezTo>
                    <a:pt x="0" y="625504"/>
                    <a:pt x="625504" y="0"/>
                    <a:pt x="1397102" y="0"/>
                  </a:cubicBezTo>
                  <a:cubicBezTo>
                    <a:pt x="2168700" y="0"/>
                    <a:pt x="2794204" y="625504"/>
                    <a:pt x="2794204" y="1397102"/>
                  </a:cubicBezTo>
                  <a:cubicBezTo>
                    <a:pt x="2794204" y="2168700"/>
                    <a:pt x="2168700" y="2794204"/>
                    <a:pt x="1397102" y="2794204"/>
                  </a:cubicBezTo>
                  <a:cubicBezTo>
                    <a:pt x="625504" y="2794204"/>
                    <a:pt x="0" y="2168700"/>
                    <a:pt x="0" y="1397102"/>
                  </a:cubicBezTo>
                  <a:close/>
                </a:path>
              </a:pathLst>
            </a:custGeom>
            <a:solidFill>
              <a:srgbClr val="1267A8"/>
            </a:solidFill>
            <a:ln w="19050">
              <a:solidFill>
                <a:srgbClr val="22639B"/>
              </a:solid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372561" tIns="488986" rIns="372560" bIns="1047826" numCol="1" spcCol="1270" anchor="ctr" anchorCtr="0">
              <a:noAutofit/>
            </a:bodyPr>
            <a:lstStyle/>
            <a:p>
              <a:pPr marL="0" lvl="0" indent="0" algn="ctr" defTabSz="2889250">
                <a:lnSpc>
                  <a:spcPct val="90000"/>
                </a:lnSpc>
                <a:spcBef>
                  <a:spcPct val="0"/>
                </a:spcBef>
                <a:spcAft>
                  <a:spcPct val="35000"/>
                </a:spcAft>
                <a:buNone/>
              </a:pPr>
              <a:endParaRPr lang="en-GB" sz="6500" kern="1200"/>
            </a:p>
          </p:txBody>
        </p:sp>
      </p:grpSp>
      <p:sp>
        <p:nvSpPr>
          <p:cNvPr id="54" name="Oval 53">
            <a:extLst>
              <a:ext uri="{FF2B5EF4-FFF2-40B4-BE49-F238E27FC236}">
                <a16:creationId xmlns:a16="http://schemas.microsoft.com/office/drawing/2014/main" id="{8AADABE6-F52E-B843-8578-3C5D25108B6F}"/>
              </a:ext>
            </a:extLst>
          </p:cNvPr>
          <p:cNvSpPr/>
          <p:nvPr/>
        </p:nvSpPr>
        <p:spPr>
          <a:xfrm>
            <a:off x="2823411" y="3709639"/>
            <a:ext cx="772142" cy="772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TextBox 54">
            <a:extLst>
              <a:ext uri="{FF2B5EF4-FFF2-40B4-BE49-F238E27FC236}">
                <a16:creationId xmlns:a16="http://schemas.microsoft.com/office/drawing/2014/main" id="{1354712F-FE7B-FA49-AF83-B552AAB6A936}"/>
              </a:ext>
            </a:extLst>
          </p:cNvPr>
          <p:cNvSpPr txBox="1"/>
          <p:nvPr/>
        </p:nvSpPr>
        <p:spPr>
          <a:xfrm>
            <a:off x="2210034" y="2926673"/>
            <a:ext cx="2039984" cy="523220"/>
          </a:xfrm>
          <a:prstGeom prst="rect">
            <a:avLst/>
          </a:prstGeom>
          <a:noFill/>
        </p:spPr>
        <p:txBody>
          <a:bodyPr wrap="square" rtlCol="0">
            <a:spAutoFit/>
          </a:bodyPr>
          <a:lstStyle/>
          <a:p>
            <a:pPr algn="ctr"/>
            <a:r>
              <a:rPr lang="en-GB" sz="2800" b="1" dirty="0">
                <a:solidFill>
                  <a:schemeClr val="bg1"/>
                </a:solidFill>
                <a:latin typeface="Raleway Medium" panose="020B0503030101060003" pitchFamily="34" charset="77"/>
              </a:rPr>
              <a:t>INTUITIVE</a:t>
            </a:r>
            <a:endParaRPr lang="en-GB" sz="3200" b="1" dirty="0">
              <a:solidFill>
                <a:schemeClr val="bg1"/>
              </a:solidFill>
              <a:latin typeface="Raleway Medium" panose="020B0503030101060003" pitchFamily="34" charset="77"/>
            </a:endParaRPr>
          </a:p>
        </p:txBody>
      </p:sp>
      <p:pic>
        <p:nvPicPr>
          <p:cNvPr id="56" name="Graphic 55" descr="Head with gears">
            <a:extLst>
              <a:ext uri="{FF2B5EF4-FFF2-40B4-BE49-F238E27FC236}">
                <a16:creationId xmlns:a16="http://schemas.microsoft.com/office/drawing/2014/main" id="{6C973735-A110-BE48-A020-978C9AC276D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90436" y="2059052"/>
            <a:ext cx="838091" cy="838091"/>
          </a:xfrm>
          <a:prstGeom prst="rect">
            <a:avLst/>
          </a:prstGeom>
        </p:spPr>
      </p:pic>
      <p:sp>
        <p:nvSpPr>
          <p:cNvPr id="57" name="TextBox 56">
            <a:extLst>
              <a:ext uri="{FF2B5EF4-FFF2-40B4-BE49-F238E27FC236}">
                <a16:creationId xmlns:a16="http://schemas.microsoft.com/office/drawing/2014/main" id="{CCF98A1B-C236-0A4A-9730-79C7D5FB11E9}"/>
              </a:ext>
            </a:extLst>
          </p:cNvPr>
          <p:cNvSpPr txBox="1"/>
          <p:nvPr/>
        </p:nvSpPr>
        <p:spPr>
          <a:xfrm>
            <a:off x="3644933" y="4868778"/>
            <a:ext cx="1723642" cy="369332"/>
          </a:xfrm>
          <a:prstGeom prst="rect">
            <a:avLst/>
          </a:prstGeom>
          <a:noFill/>
        </p:spPr>
        <p:txBody>
          <a:bodyPr wrap="square" rtlCol="0">
            <a:spAutoFit/>
          </a:bodyPr>
          <a:lstStyle/>
          <a:p>
            <a:pPr algn="ctr"/>
            <a:r>
              <a:rPr lang="en-GB">
                <a:solidFill>
                  <a:schemeClr val="bg1"/>
                </a:solidFill>
                <a:latin typeface="Raleway Medium" panose="020B0503030101060003" pitchFamily="34" charset="77"/>
              </a:rPr>
              <a:t>FAST</a:t>
            </a:r>
          </a:p>
        </p:txBody>
      </p:sp>
      <p:pic>
        <p:nvPicPr>
          <p:cNvPr id="58" name="Graphic 57" descr="Lightning bolt">
            <a:extLst>
              <a:ext uri="{FF2B5EF4-FFF2-40B4-BE49-F238E27FC236}">
                <a16:creationId xmlns:a16="http://schemas.microsoft.com/office/drawing/2014/main" id="{79C4057A-CDFE-5E4D-BEC8-F59A143D638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57307" y="4161921"/>
            <a:ext cx="678281" cy="678281"/>
          </a:xfrm>
          <a:prstGeom prst="rect">
            <a:avLst/>
          </a:prstGeom>
        </p:spPr>
      </p:pic>
      <p:pic>
        <p:nvPicPr>
          <p:cNvPr id="59" name="Graphic 58" descr="Lock">
            <a:extLst>
              <a:ext uri="{FF2B5EF4-FFF2-40B4-BE49-F238E27FC236}">
                <a16:creationId xmlns:a16="http://schemas.microsoft.com/office/drawing/2014/main" id="{ACB2590F-3091-AD4E-B56B-906432B38E9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1516693" y="4075260"/>
            <a:ext cx="772142" cy="772142"/>
          </a:xfrm>
          <a:prstGeom prst="rect">
            <a:avLst/>
          </a:prstGeom>
        </p:spPr>
      </p:pic>
      <p:sp>
        <p:nvSpPr>
          <p:cNvPr id="60" name="TextBox 59">
            <a:extLst>
              <a:ext uri="{FF2B5EF4-FFF2-40B4-BE49-F238E27FC236}">
                <a16:creationId xmlns:a16="http://schemas.microsoft.com/office/drawing/2014/main" id="{7B947EFA-F22D-F84C-86C4-EBFD3B6A6B6F}"/>
              </a:ext>
            </a:extLst>
          </p:cNvPr>
          <p:cNvSpPr txBox="1"/>
          <p:nvPr/>
        </p:nvSpPr>
        <p:spPr>
          <a:xfrm>
            <a:off x="1046286" y="4868778"/>
            <a:ext cx="1723642" cy="369332"/>
          </a:xfrm>
          <a:prstGeom prst="rect">
            <a:avLst/>
          </a:prstGeom>
          <a:noFill/>
        </p:spPr>
        <p:txBody>
          <a:bodyPr wrap="square" rtlCol="0">
            <a:spAutoFit/>
          </a:bodyPr>
          <a:lstStyle/>
          <a:p>
            <a:pPr algn="ctr"/>
            <a:r>
              <a:rPr lang="en-GB">
                <a:solidFill>
                  <a:schemeClr val="bg1"/>
                </a:solidFill>
                <a:latin typeface="Raleway Medium" panose="020B0503030101060003" pitchFamily="34" charset="77"/>
              </a:rPr>
              <a:t>RELIABLE</a:t>
            </a:r>
          </a:p>
        </p:txBody>
      </p:sp>
      <p:pic>
        <p:nvPicPr>
          <p:cNvPr id="66" name="Graphic 65" descr="Head with gears">
            <a:extLst>
              <a:ext uri="{FF2B5EF4-FFF2-40B4-BE49-F238E27FC236}">
                <a16:creationId xmlns:a16="http://schemas.microsoft.com/office/drawing/2014/main" id="{A15D5368-AFEE-EE4A-B016-B07216BBBE2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747325" y="2073308"/>
            <a:ext cx="552204" cy="552204"/>
          </a:xfrm>
          <a:prstGeom prst="rect">
            <a:avLst/>
          </a:prstGeom>
        </p:spPr>
      </p:pic>
      <p:graphicFrame>
        <p:nvGraphicFramePr>
          <p:cNvPr id="21" name="Diagram 20">
            <a:extLst>
              <a:ext uri="{FF2B5EF4-FFF2-40B4-BE49-F238E27FC236}">
                <a16:creationId xmlns:a16="http://schemas.microsoft.com/office/drawing/2014/main" id="{F0E82403-8F59-3840-8B02-CD4CA22C7DA5}"/>
              </a:ext>
            </a:extLst>
          </p:cNvPr>
          <p:cNvGraphicFramePr/>
          <p:nvPr>
            <p:extLst>
              <p:ext uri="{D42A27DB-BD31-4B8C-83A1-F6EECF244321}">
                <p14:modId xmlns:p14="http://schemas.microsoft.com/office/powerpoint/2010/main" val="1632510245"/>
              </p:ext>
            </p:extLst>
          </p:nvPr>
        </p:nvGraphicFramePr>
        <p:xfrm>
          <a:off x="675837" y="5961112"/>
          <a:ext cx="10038812" cy="96052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259215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4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a:extLst>
              <a:ext uri="{FF2B5EF4-FFF2-40B4-BE49-F238E27FC236}">
                <a16:creationId xmlns:a16="http://schemas.microsoft.com/office/drawing/2014/main" id="{BA0B5707-2B76-4F40-898A-342136AB331B}"/>
              </a:ext>
            </a:extLst>
          </p:cNvPr>
          <p:cNvSpPr/>
          <p:nvPr/>
        </p:nvSpPr>
        <p:spPr>
          <a:xfrm>
            <a:off x="6687733" y="1856009"/>
            <a:ext cx="4796007" cy="3967219"/>
          </a:xfrm>
          <a:prstGeom prst="roundRect">
            <a:avLst>
              <a:gd name="adj" fmla="val 5396"/>
            </a:avLst>
          </a:prstGeom>
          <a:solidFill>
            <a:schemeClr val="bg1"/>
          </a:solidFill>
          <a:ln w="38100">
            <a:solidFill>
              <a:srgbClr val="E694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Rectangle 5">
            <a:extLst>
              <a:ext uri="{FF2B5EF4-FFF2-40B4-BE49-F238E27FC236}">
                <a16:creationId xmlns:a16="http://schemas.microsoft.com/office/drawing/2014/main" id="{E4703A7C-201C-48A6-B940-04091171547D}"/>
              </a:ext>
            </a:extLst>
          </p:cNvPr>
          <p:cNvSpPr/>
          <p:nvPr/>
        </p:nvSpPr>
        <p:spPr>
          <a:xfrm>
            <a:off x="0" y="-5643"/>
            <a:ext cx="12192000" cy="132556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 name="Title 3">
            <a:extLst>
              <a:ext uri="{FF2B5EF4-FFF2-40B4-BE49-F238E27FC236}">
                <a16:creationId xmlns:a16="http://schemas.microsoft.com/office/drawing/2014/main" id="{C720ECCA-C1BB-4320-B016-51D3320E21B4}"/>
              </a:ext>
            </a:extLst>
          </p:cNvPr>
          <p:cNvSpPr>
            <a:spLocks noGrp="1"/>
          </p:cNvSpPr>
          <p:nvPr>
            <p:ph type="title"/>
          </p:nvPr>
        </p:nvSpPr>
        <p:spPr>
          <a:xfrm>
            <a:off x="838200" y="-2"/>
            <a:ext cx="10515600" cy="1325563"/>
          </a:xfrm>
          <a:ln>
            <a:noFill/>
          </a:ln>
        </p:spPr>
        <p:txBody>
          <a:bodyPr>
            <a:normAutofit/>
          </a:bodyPr>
          <a:lstStyle/>
          <a:p>
            <a:r>
              <a:rPr lang="en-US" sz="3200" b="1">
                <a:solidFill>
                  <a:schemeClr val="bg1"/>
                </a:solidFill>
                <a:cs typeface="Calibri Light"/>
              </a:rPr>
              <a:t>Fast and responsive single page application with a 3-step process from initiation to completion</a:t>
            </a:r>
          </a:p>
        </p:txBody>
      </p:sp>
      <p:pic>
        <p:nvPicPr>
          <p:cNvPr id="34" name="Picture 4" descr="A close up of a logo&#10;&#10;Description generated with very high confidence">
            <a:extLst>
              <a:ext uri="{FF2B5EF4-FFF2-40B4-BE49-F238E27FC236}">
                <a16:creationId xmlns:a16="http://schemas.microsoft.com/office/drawing/2014/main" id="{4EC09837-DD9A-4D4C-9095-A0236B3687C4}"/>
              </a:ext>
            </a:extLst>
          </p:cNvPr>
          <p:cNvPicPr>
            <a:picLocks noChangeAspect="1"/>
          </p:cNvPicPr>
          <p:nvPr/>
        </p:nvPicPr>
        <p:blipFill>
          <a:blip r:embed="rId3"/>
          <a:stretch>
            <a:fillRect/>
          </a:stretch>
        </p:blipFill>
        <p:spPr>
          <a:xfrm>
            <a:off x="10475500" y="6002335"/>
            <a:ext cx="1650139" cy="793674"/>
          </a:xfrm>
          <a:prstGeom prst="rect">
            <a:avLst/>
          </a:prstGeom>
        </p:spPr>
      </p:pic>
      <p:cxnSp>
        <p:nvCxnSpPr>
          <p:cNvPr id="3" name="Elbow Connector 2">
            <a:extLst>
              <a:ext uri="{FF2B5EF4-FFF2-40B4-BE49-F238E27FC236}">
                <a16:creationId xmlns:a16="http://schemas.microsoft.com/office/drawing/2014/main" id="{F33CA6AF-1267-414C-95EA-91992F072C01}"/>
              </a:ext>
            </a:extLst>
          </p:cNvPr>
          <p:cNvCxnSpPr>
            <a:cxnSpLocks/>
          </p:cNvCxnSpPr>
          <p:nvPr/>
        </p:nvCxnSpPr>
        <p:spPr>
          <a:xfrm flipV="1">
            <a:off x="4995169" y="2764914"/>
            <a:ext cx="1692565" cy="1106999"/>
          </a:xfrm>
          <a:prstGeom prst="bentConnector3">
            <a:avLst>
              <a:gd name="adj1" fmla="val 50000"/>
            </a:avLst>
          </a:prstGeom>
          <a:ln w="38100">
            <a:solidFill>
              <a:srgbClr val="E69442"/>
            </a:solidFill>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D18345FD-9B04-294B-9413-28BCE21BA635}"/>
              </a:ext>
            </a:extLst>
          </p:cNvPr>
          <p:cNvGrpSpPr/>
          <p:nvPr/>
        </p:nvGrpSpPr>
        <p:grpSpPr>
          <a:xfrm>
            <a:off x="836870" y="1531111"/>
            <a:ext cx="4774968" cy="4481050"/>
            <a:chOff x="801152" y="1545975"/>
            <a:chExt cx="4810686" cy="4540580"/>
          </a:xfrm>
        </p:grpSpPr>
        <p:sp>
          <p:nvSpPr>
            <p:cNvPr id="50" name="Freeform 49">
              <a:extLst>
                <a:ext uri="{FF2B5EF4-FFF2-40B4-BE49-F238E27FC236}">
                  <a16:creationId xmlns:a16="http://schemas.microsoft.com/office/drawing/2014/main" id="{28086A49-BEFD-574E-B923-F2DE13A02DFF}"/>
                </a:ext>
              </a:extLst>
            </p:cNvPr>
            <p:cNvSpPr/>
            <p:nvPr/>
          </p:nvSpPr>
          <p:spPr>
            <a:xfrm>
              <a:off x="801152" y="3292352"/>
              <a:ext cx="2794203" cy="2794203"/>
            </a:xfrm>
            <a:custGeom>
              <a:avLst/>
              <a:gdLst>
                <a:gd name="connsiteX0" fmla="*/ 0 w 2794203"/>
                <a:gd name="connsiteY0" fmla="*/ 1397102 h 2794203"/>
                <a:gd name="connsiteX1" fmla="*/ 1397102 w 2794203"/>
                <a:gd name="connsiteY1" fmla="*/ 0 h 2794203"/>
                <a:gd name="connsiteX2" fmla="*/ 2794204 w 2794203"/>
                <a:gd name="connsiteY2" fmla="*/ 1397102 h 2794203"/>
                <a:gd name="connsiteX3" fmla="*/ 1397102 w 2794203"/>
                <a:gd name="connsiteY3" fmla="*/ 2794204 h 2794203"/>
                <a:gd name="connsiteX4" fmla="*/ 0 w 2794203"/>
                <a:gd name="connsiteY4" fmla="*/ 1397102 h 2794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203" h="2794203">
                  <a:moveTo>
                    <a:pt x="0" y="1397102"/>
                  </a:moveTo>
                  <a:cubicBezTo>
                    <a:pt x="0" y="625504"/>
                    <a:pt x="625504" y="0"/>
                    <a:pt x="1397102" y="0"/>
                  </a:cubicBezTo>
                  <a:cubicBezTo>
                    <a:pt x="2168700" y="0"/>
                    <a:pt x="2794204" y="625504"/>
                    <a:pt x="2794204" y="1397102"/>
                  </a:cubicBezTo>
                  <a:cubicBezTo>
                    <a:pt x="2794204" y="2168700"/>
                    <a:pt x="2168700" y="2794204"/>
                    <a:pt x="1397102" y="2794204"/>
                  </a:cubicBezTo>
                  <a:cubicBezTo>
                    <a:pt x="625504" y="2794204"/>
                    <a:pt x="0" y="2168700"/>
                    <a:pt x="0" y="1397102"/>
                  </a:cubicBezTo>
                  <a:close/>
                </a:path>
              </a:pathLst>
            </a:custGeom>
            <a:solidFill>
              <a:srgbClr val="0A2F4C">
                <a:alpha val="70000"/>
              </a:srgbClr>
            </a:solidFill>
            <a:ln>
              <a:no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263121" tIns="721836" rIns="854561" bIns="535556" numCol="1" spcCol="1270" anchor="ctr" anchorCtr="0">
              <a:noAutofit/>
            </a:bodyPr>
            <a:lstStyle/>
            <a:p>
              <a:pPr marL="0" lvl="0" indent="0" algn="ctr" defTabSz="2889250">
                <a:lnSpc>
                  <a:spcPct val="90000"/>
                </a:lnSpc>
                <a:spcBef>
                  <a:spcPct val="0"/>
                </a:spcBef>
                <a:spcAft>
                  <a:spcPct val="35000"/>
                </a:spcAft>
                <a:buNone/>
              </a:pPr>
              <a:endParaRPr lang="en-GB" sz="6500" kern="1200"/>
            </a:p>
          </p:txBody>
        </p:sp>
        <p:sp>
          <p:nvSpPr>
            <p:cNvPr id="37" name="Freeform 36">
              <a:extLst>
                <a:ext uri="{FF2B5EF4-FFF2-40B4-BE49-F238E27FC236}">
                  <a16:creationId xmlns:a16="http://schemas.microsoft.com/office/drawing/2014/main" id="{AC0F3C99-2A13-4244-996C-FCCC5B77141F}"/>
                </a:ext>
              </a:extLst>
            </p:cNvPr>
            <p:cNvSpPr/>
            <p:nvPr/>
          </p:nvSpPr>
          <p:spPr>
            <a:xfrm>
              <a:off x="1809393" y="1545975"/>
              <a:ext cx="2794203" cy="2794203"/>
            </a:xfrm>
            <a:custGeom>
              <a:avLst/>
              <a:gdLst>
                <a:gd name="connsiteX0" fmla="*/ 0 w 2794203"/>
                <a:gd name="connsiteY0" fmla="*/ 1397102 h 2794203"/>
                <a:gd name="connsiteX1" fmla="*/ 1397102 w 2794203"/>
                <a:gd name="connsiteY1" fmla="*/ 0 h 2794203"/>
                <a:gd name="connsiteX2" fmla="*/ 2794204 w 2794203"/>
                <a:gd name="connsiteY2" fmla="*/ 1397102 h 2794203"/>
                <a:gd name="connsiteX3" fmla="*/ 1397102 w 2794203"/>
                <a:gd name="connsiteY3" fmla="*/ 2794204 h 2794203"/>
                <a:gd name="connsiteX4" fmla="*/ 0 w 2794203"/>
                <a:gd name="connsiteY4" fmla="*/ 1397102 h 2794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203" h="2794203">
                  <a:moveTo>
                    <a:pt x="0" y="1397102"/>
                  </a:moveTo>
                  <a:cubicBezTo>
                    <a:pt x="0" y="625504"/>
                    <a:pt x="625504" y="0"/>
                    <a:pt x="1397102" y="0"/>
                  </a:cubicBezTo>
                  <a:cubicBezTo>
                    <a:pt x="2168700" y="0"/>
                    <a:pt x="2794204" y="625504"/>
                    <a:pt x="2794204" y="1397102"/>
                  </a:cubicBezTo>
                  <a:cubicBezTo>
                    <a:pt x="2794204" y="2168700"/>
                    <a:pt x="2168700" y="2794204"/>
                    <a:pt x="1397102" y="2794204"/>
                  </a:cubicBezTo>
                  <a:cubicBezTo>
                    <a:pt x="625504" y="2794204"/>
                    <a:pt x="0" y="2168700"/>
                    <a:pt x="0" y="1397102"/>
                  </a:cubicBezTo>
                  <a:close/>
                </a:path>
              </a:pathLst>
            </a:custGeom>
            <a:solidFill>
              <a:srgbClr val="1267A8">
                <a:alpha val="70000"/>
              </a:srgbClr>
            </a:solidFill>
            <a:ln>
              <a:no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372561" tIns="488986" rIns="372560" bIns="1047826" numCol="1" spcCol="1270" anchor="ctr" anchorCtr="0">
              <a:noAutofit/>
            </a:bodyPr>
            <a:lstStyle/>
            <a:p>
              <a:pPr marL="0" lvl="0" indent="0" algn="ctr" defTabSz="2889250">
                <a:lnSpc>
                  <a:spcPct val="90000"/>
                </a:lnSpc>
                <a:spcBef>
                  <a:spcPct val="0"/>
                </a:spcBef>
                <a:spcAft>
                  <a:spcPct val="35000"/>
                </a:spcAft>
                <a:buNone/>
              </a:pPr>
              <a:endParaRPr lang="en-GB" sz="6500" kern="1200"/>
            </a:p>
          </p:txBody>
        </p:sp>
        <p:sp>
          <p:nvSpPr>
            <p:cNvPr id="38" name="Freeform 37">
              <a:extLst>
                <a:ext uri="{FF2B5EF4-FFF2-40B4-BE49-F238E27FC236}">
                  <a16:creationId xmlns:a16="http://schemas.microsoft.com/office/drawing/2014/main" id="{E1290101-2DD0-5049-BB6E-D7D95658FC4F}"/>
                </a:ext>
              </a:extLst>
            </p:cNvPr>
            <p:cNvSpPr/>
            <p:nvPr/>
          </p:nvSpPr>
          <p:spPr>
            <a:xfrm>
              <a:off x="2817635" y="3292352"/>
              <a:ext cx="2794203" cy="2794203"/>
            </a:xfrm>
            <a:custGeom>
              <a:avLst/>
              <a:gdLst>
                <a:gd name="connsiteX0" fmla="*/ 0 w 2794203"/>
                <a:gd name="connsiteY0" fmla="*/ 1397102 h 2794203"/>
                <a:gd name="connsiteX1" fmla="*/ 1397102 w 2794203"/>
                <a:gd name="connsiteY1" fmla="*/ 0 h 2794203"/>
                <a:gd name="connsiteX2" fmla="*/ 2794204 w 2794203"/>
                <a:gd name="connsiteY2" fmla="*/ 1397102 h 2794203"/>
                <a:gd name="connsiteX3" fmla="*/ 1397102 w 2794203"/>
                <a:gd name="connsiteY3" fmla="*/ 2794204 h 2794203"/>
                <a:gd name="connsiteX4" fmla="*/ 0 w 2794203"/>
                <a:gd name="connsiteY4" fmla="*/ 1397102 h 2794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203" h="2794203">
                  <a:moveTo>
                    <a:pt x="0" y="1397102"/>
                  </a:moveTo>
                  <a:cubicBezTo>
                    <a:pt x="0" y="625504"/>
                    <a:pt x="625504" y="0"/>
                    <a:pt x="1397102" y="0"/>
                  </a:cubicBezTo>
                  <a:cubicBezTo>
                    <a:pt x="2168700" y="0"/>
                    <a:pt x="2794204" y="625504"/>
                    <a:pt x="2794204" y="1397102"/>
                  </a:cubicBezTo>
                  <a:cubicBezTo>
                    <a:pt x="2794204" y="2168700"/>
                    <a:pt x="2168700" y="2794204"/>
                    <a:pt x="1397102" y="2794204"/>
                  </a:cubicBezTo>
                  <a:cubicBezTo>
                    <a:pt x="625504" y="2794204"/>
                    <a:pt x="0" y="2168700"/>
                    <a:pt x="0" y="1397102"/>
                  </a:cubicBezTo>
                  <a:close/>
                </a:path>
              </a:pathLst>
            </a:custGeom>
            <a:solidFill>
              <a:srgbClr val="F49943"/>
            </a:solidFill>
            <a:ln>
              <a:no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854561" tIns="721836" rIns="263121" bIns="535556" numCol="1" spcCol="1270" anchor="ctr" anchorCtr="0">
              <a:noAutofit/>
            </a:bodyPr>
            <a:lstStyle/>
            <a:p>
              <a:pPr marL="0" lvl="0" indent="0" algn="ctr" defTabSz="2889250">
                <a:lnSpc>
                  <a:spcPct val="90000"/>
                </a:lnSpc>
                <a:spcBef>
                  <a:spcPct val="0"/>
                </a:spcBef>
                <a:spcAft>
                  <a:spcPct val="35000"/>
                </a:spcAft>
                <a:buNone/>
              </a:pPr>
              <a:endParaRPr lang="en-GB" sz="6500" kern="1200"/>
            </a:p>
          </p:txBody>
        </p:sp>
      </p:grpSp>
      <p:sp>
        <p:nvSpPr>
          <p:cNvPr id="42" name="TextBox 41">
            <a:extLst>
              <a:ext uri="{FF2B5EF4-FFF2-40B4-BE49-F238E27FC236}">
                <a16:creationId xmlns:a16="http://schemas.microsoft.com/office/drawing/2014/main" id="{C7E2C298-A047-D648-AEC1-2FC6D9E3A98E}"/>
              </a:ext>
            </a:extLst>
          </p:cNvPr>
          <p:cNvSpPr txBox="1"/>
          <p:nvPr/>
        </p:nvSpPr>
        <p:spPr>
          <a:xfrm>
            <a:off x="2362532" y="2677648"/>
            <a:ext cx="1723642" cy="369332"/>
          </a:xfrm>
          <a:prstGeom prst="rect">
            <a:avLst/>
          </a:prstGeom>
          <a:noFill/>
        </p:spPr>
        <p:txBody>
          <a:bodyPr wrap="square" rtlCol="0">
            <a:spAutoFit/>
          </a:bodyPr>
          <a:lstStyle/>
          <a:p>
            <a:pPr algn="ctr"/>
            <a:r>
              <a:rPr lang="sv-SE" dirty="0">
                <a:solidFill>
                  <a:schemeClr val="bg1"/>
                </a:solidFill>
                <a:latin typeface="Raleway Medium" panose="020B0503030101060003" pitchFamily="34" charset="77"/>
              </a:rPr>
              <a:t>INTUITIVE</a:t>
            </a:r>
            <a:endParaRPr lang="sv-SE" sz="2000" dirty="0">
              <a:solidFill>
                <a:schemeClr val="bg1"/>
              </a:solidFill>
              <a:latin typeface="Raleway Medium" panose="020B0503030101060003" pitchFamily="34" charset="77"/>
            </a:endParaRPr>
          </a:p>
        </p:txBody>
      </p:sp>
      <p:pic>
        <p:nvPicPr>
          <p:cNvPr id="43" name="Graphic 42" descr="Head with gears">
            <a:extLst>
              <a:ext uri="{FF2B5EF4-FFF2-40B4-BE49-F238E27FC236}">
                <a16:creationId xmlns:a16="http://schemas.microsoft.com/office/drawing/2014/main" id="{60BAB89A-1031-664C-A021-3C2A0DA1409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02110" y="1990971"/>
            <a:ext cx="644486" cy="644486"/>
          </a:xfrm>
          <a:prstGeom prst="rect">
            <a:avLst/>
          </a:prstGeom>
        </p:spPr>
      </p:pic>
      <p:sp>
        <p:nvSpPr>
          <p:cNvPr id="44" name="TextBox 43">
            <a:extLst>
              <a:ext uri="{FF2B5EF4-FFF2-40B4-BE49-F238E27FC236}">
                <a16:creationId xmlns:a16="http://schemas.microsoft.com/office/drawing/2014/main" id="{31AF0551-FC6D-2945-9962-1B7FB5E84121}"/>
              </a:ext>
            </a:extLst>
          </p:cNvPr>
          <p:cNvSpPr txBox="1"/>
          <p:nvPr/>
        </p:nvSpPr>
        <p:spPr>
          <a:xfrm>
            <a:off x="3426272" y="4891895"/>
            <a:ext cx="1723642" cy="523220"/>
          </a:xfrm>
          <a:prstGeom prst="rect">
            <a:avLst/>
          </a:prstGeom>
          <a:noFill/>
        </p:spPr>
        <p:txBody>
          <a:bodyPr wrap="square" rtlCol="0">
            <a:spAutoFit/>
          </a:bodyPr>
          <a:lstStyle/>
          <a:p>
            <a:pPr algn="ctr"/>
            <a:r>
              <a:rPr lang="sv-SE" sz="2800" b="1">
                <a:solidFill>
                  <a:schemeClr val="bg1"/>
                </a:solidFill>
                <a:latin typeface="Raleway Medium" panose="020B0503030101060003" pitchFamily="34" charset="77"/>
              </a:rPr>
              <a:t>FAST</a:t>
            </a:r>
          </a:p>
        </p:txBody>
      </p:sp>
      <p:pic>
        <p:nvPicPr>
          <p:cNvPr id="45" name="Graphic 44" descr="Lightning bolt">
            <a:extLst>
              <a:ext uri="{FF2B5EF4-FFF2-40B4-BE49-F238E27FC236}">
                <a16:creationId xmlns:a16="http://schemas.microsoft.com/office/drawing/2014/main" id="{F11C5A98-64D4-0443-931C-D4F749B49B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74957" y="3883171"/>
            <a:ext cx="1026272" cy="1026272"/>
          </a:xfrm>
          <a:prstGeom prst="rect">
            <a:avLst/>
          </a:prstGeom>
        </p:spPr>
      </p:pic>
      <p:pic>
        <p:nvPicPr>
          <p:cNvPr id="53" name="Graphic 52" descr="Lightning bolt">
            <a:extLst>
              <a:ext uri="{FF2B5EF4-FFF2-40B4-BE49-F238E27FC236}">
                <a16:creationId xmlns:a16="http://schemas.microsoft.com/office/drawing/2014/main" id="{24C7A639-9D97-C843-AB5C-466379F7647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41136" y="2048498"/>
            <a:ext cx="720556" cy="720556"/>
          </a:xfrm>
          <a:prstGeom prst="rect">
            <a:avLst/>
          </a:prstGeom>
        </p:spPr>
      </p:pic>
      <p:sp>
        <p:nvSpPr>
          <p:cNvPr id="62" name="TextBox 61">
            <a:extLst>
              <a:ext uri="{FF2B5EF4-FFF2-40B4-BE49-F238E27FC236}">
                <a16:creationId xmlns:a16="http://schemas.microsoft.com/office/drawing/2014/main" id="{05D07007-68DC-A246-9791-BD54714AE21B}"/>
              </a:ext>
            </a:extLst>
          </p:cNvPr>
          <p:cNvSpPr txBox="1"/>
          <p:nvPr/>
        </p:nvSpPr>
        <p:spPr>
          <a:xfrm>
            <a:off x="7040528" y="2354715"/>
            <a:ext cx="4093151" cy="2477601"/>
          </a:xfrm>
          <a:prstGeom prst="rect">
            <a:avLst/>
          </a:prstGeom>
          <a:noFill/>
        </p:spPr>
        <p:txBody>
          <a:bodyPr wrap="square" rtlCol="0" anchor="t">
            <a:spAutoFit/>
          </a:bodyPr>
          <a:lstStyle/>
          <a:p>
            <a:pPr marL="285750" indent="-285750">
              <a:buFont typeface="Arial" panose="020B0604020202020204" pitchFamily="34" charset="0"/>
              <a:buChar char="•"/>
            </a:pPr>
            <a:r>
              <a:rPr lang="en-GB" sz="2000"/>
              <a:t>3-step process from page load      to image transfer</a:t>
            </a:r>
            <a:endParaRPr lang="en-GB" sz="2000">
              <a:cs typeface="Calibri"/>
            </a:endParaRPr>
          </a:p>
          <a:p>
            <a:endParaRPr lang="en-GB" sz="2000">
              <a:ea typeface="+mn-lt"/>
              <a:cs typeface="+mn-lt"/>
            </a:endParaRPr>
          </a:p>
          <a:p>
            <a:pPr marL="342900" indent="-342900">
              <a:buFont typeface="Arial" panose="020B0604020202020204" pitchFamily="34" charset="0"/>
              <a:buChar char="•"/>
            </a:pPr>
            <a:r>
              <a:rPr lang="en-GB" sz="2000">
                <a:ea typeface="+mn-lt"/>
                <a:cs typeface="+mn-lt"/>
              </a:rPr>
              <a:t>Early validation to avoid wrong information and repeated steps</a:t>
            </a:r>
          </a:p>
          <a:p>
            <a:pPr marL="285750" indent="-285750">
              <a:spcBef>
                <a:spcPts val="1800"/>
              </a:spcBef>
              <a:buFont typeface="Arial" panose="020B0604020202020204" pitchFamily="34" charset="0"/>
              <a:buChar char="•"/>
            </a:pPr>
            <a:r>
              <a:rPr lang="en-GB" sz="2000"/>
              <a:t>Single page application only rendering necessary components</a:t>
            </a:r>
            <a:endParaRPr lang="en-GB" sz="2000">
              <a:cs typeface="Calibri"/>
            </a:endParaRPr>
          </a:p>
        </p:txBody>
      </p:sp>
      <p:pic>
        <p:nvPicPr>
          <p:cNvPr id="24" name="Graphic 23" descr="Lock">
            <a:extLst>
              <a:ext uri="{FF2B5EF4-FFF2-40B4-BE49-F238E27FC236}">
                <a16:creationId xmlns:a16="http://schemas.microsoft.com/office/drawing/2014/main" id="{24878387-B085-EE40-AC1D-0E6B8BD0325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H="1">
            <a:off x="1516693" y="4075260"/>
            <a:ext cx="772142" cy="772142"/>
          </a:xfrm>
          <a:prstGeom prst="rect">
            <a:avLst/>
          </a:prstGeom>
        </p:spPr>
      </p:pic>
      <p:sp>
        <p:nvSpPr>
          <p:cNvPr id="25" name="TextBox 24">
            <a:extLst>
              <a:ext uri="{FF2B5EF4-FFF2-40B4-BE49-F238E27FC236}">
                <a16:creationId xmlns:a16="http://schemas.microsoft.com/office/drawing/2014/main" id="{56FF78F0-4D46-9B41-953C-676C67EEF78D}"/>
              </a:ext>
            </a:extLst>
          </p:cNvPr>
          <p:cNvSpPr txBox="1"/>
          <p:nvPr/>
        </p:nvSpPr>
        <p:spPr>
          <a:xfrm>
            <a:off x="1046286" y="4868778"/>
            <a:ext cx="1723642" cy="369332"/>
          </a:xfrm>
          <a:prstGeom prst="rect">
            <a:avLst/>
          </a:prstGeom>
          <a:noFill/>
        </p:spPr>
        <p:txBody>
          <a:bodyPr wrap="square" rtlCol="0">
            <a:spAutoFit/>
          </a:bodyPr>
          <a:lstStyle/>
          <a:p>
            <a:pPr algn="ctr"/>
            <a:r>
              <a:rPr lang="en-GB">
                <a:solidFill>
                  <a:schemeClr val="bg1"/>
                </a:solidFill>
                <a:latin typeface="Raleway Medium" panose="020B0503030101060003" pitchFamily="34" charset="77"/>
              </a:rPr>
              <a:t>RELIABLE</a:t>
            </a:r>
          </a:p>
        </p:txBody>
      </p:sp>
      <p:graphicFrame>
        <p:nvGraphicFramePr>
          <p:cNvPr id="36" name="Diagram 35">
            <a:extLst>
              <a:ext uri="{FF2B5EF4-FFF2-40B4-BE49-F238E27FC236}">
                <a16:creationId xmlns:a16="http://schemas.microsoft.com/office/drawing/2014/main" id="{40D840F9-A03B-4C43-9DF9-ADFE9288ABE8}"/>
              </a:ext>
            </a:extLst>
          </p:cNvPr>
          <p:cNvGraphicFramePr/>
          <p:nvPr>
            <p:extLst>
              <p:ext uri="{D42A27DB-BD31-4B8C-83A1-F6EECF244321}">
                <p14:modId xmlns:p14="http://schemas.microsoft.com/office/powerpoint/2010/main" val="2861128249"/>
              </p:ext>
            </p:extLst>
          </p:nvPr>
        </p:nvGraphicFramePr>
        <p:xfrm>
          <a:off x="675837" y="5961112"/>
          <a:ext cx="10038812" cy="96052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22" name="Oval 21">
            <a:extLst>
              <a:ext uri="{FF2B5EF4-FFF2-40B4-BE49-F238E27FC236}">
                <a16:creationId xmlns:a16="http://schemas.microsoft.com/office/drawing/2014/main" id="{76699533-E597-A543-A6C2-C3725F5ED8E2}"/>
              </a:ext>
            </a:extLst>
          </p:cNvPr>
          <p:cNvSpPr/>
          <p:nvPr/>
        </p:nvSpPr>
        <p:spPr>
          <a:xfrm>
            <a:off x="2823411" y="3709639"/>
            <a:ext cx="772142" cy="772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98600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Arrow Connector 26">
            <a:extLst>
              <a:ext uri="{FF2B5EF4-FFF2-40B4-BE49-F238E27FC236}">
                <a16:creationId xmlns:a16="http://schemas.microsoft.com/office/drawing/2014/main" id="{3E460EEF-48FA-E74A-B268-E6A3568F3134}"/>
              </a:ext>
            </a:extLst>
          </p:cNvPr>
          <p:cNvCxnSpPr>
            <a:cxnSpLocks/>
          </p:cNvCxnSpPr>
          <p:nvPr/>
        </p:nvCxnSpPr>
        <p:spPr>
          <a:xfrm flipV="1">
            <a:off x="2112743" y="5414963"/>
            <a:ext cx="0" cy="587373"/>
          </a:xfrm>
          <a:prstGeom prst="straightConnector1">
            <a:avLst/>
          </a:prstGeom>
          <a:ln w="38100">
            <a:solidFill>
              <a:srgbClr val="1B3D58"/>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3294CD7B-6800-2049-9450-6EEE1E7EB2B3}"/>
              </a:ext>
            </a:extLst>
          </p:cNvPr>
          <p:cNvGrpSpPr/>
          <p:nvPr/>
        </p:nvGrpSpPr>
        <p:grpSpPr>
          <a:xfrm>
            <a:off x="801152" y="1531111"/>
            <a:ext cx="4810686" cy="4540580"/>
            <a:chOff x="801152" y="1531111"/>
            <a:chExt cx="4810686" cy="4540580"/>
          </a:xfrm>
        </p:grpSpPr>
        <p:sp>
          <p:nvSpPr>
            <p:cNvPr id="16" name="Freeform 15">
              <a:extLst>
                <a:ext uri="{FF2B5EF4-FFF2-40B4-BE49-F238E27FC236}">
                  <a16:creationId xmlns:a16="http://schemas.microsoft.com/office/drawing/2014/main" id="{D4233D79-E2D2-FA47-AF2B-3288A5F0BB50}"/>
                </a:ext>
              </a:extLst>
            </p:cNvPr>
            <p:cNvSpPr/>
            <p:nvPr/>
          </p:nvSpPr>
          <p:spPr>
            <a:xfrm>
              <a:off x="1809393" y="1531111"/>
              <a:ext cx="2794203" cy="2794203"/>
            </a:xfrm>
            <a:custGeom>
              <a:avLst/>
              <a:gdLst>
                <a:gd name="connsiteX0" fmla="*/ 0 w 2794203"/>
                <a:gd name="connsiteY0" fmla="*/ 1397102 h 2794203"/>
                <a:gd name="connsiteX1" fmla="*/ 1397102 w 2794203"/>
                <a:gd name="connsiteY1" fmla="*/ 0 h 2794203"/>
                <a:gd name="connsiteX2" fmla="*/ 2794204 w 2794203"/>
                <a:gd name="connsiteY2" fmla="*/ 1397102 h 2794203"/>
                <a:gd name="connsiteX3" fmla="*/ 1397102 w 2794203"/>
                <a:gd name="connsiteY3" fmla="*/ 2794204 h 2794203"/>
                <a:gd name="connsiteX4" fmla="*/ 0 w 2794203"/>
                <a:gd name="connsiteY4" fmla="*/ 1397102 h 2794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203" h="2794203">
                  <a:moveTo>
                    <a:pt x="0" y="1397102"/>
                  </a:moveTo>
                  <a:cubicBezTo>
                    <a:pt x="0" y="625504"/>
                    <a:pt x="625504" y="0"/>
                    <a:pt x="1397102" y="0"/>
                  </a:cubicBezTo>
                  <a:cubicBezTo>
                    <a:pt x="2168700" y="0"/>
                    <a:pt x="2794204" y="625504"/>
                    <a:pt x="2794204" y="1397102"/>
                  </a:cubicBezTo>
                  <a:cubicBezTo>
                    <a:pt x="2794204" y="2168700"/>
                    <a:pt x="2168700" y="2794204"/>
                    <a:pt x="1397102" y="2794204"/>
                  </a:cubicBezTo>
                  <a:cubicBezTo>
                    <a:pt x="625504" y="2794204"/>
                    <a:pt x="0" y="2168700"/>
                    <a:pt x="0" y="1397102"/>
                  </a:cubicBezTo>
                  <a:close/>
                </a:path>
              </a:pathLst>
            </a:custGeom>
            <a:solidFill>
              <a:srgbClr val="1267A8">
                <a:alpha val="70000"/>
              </a:srgbClr>
            </a:solidFill>
            <a:ln>
              <a:no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372561" tIns="488986" rIns="372560" bIns="1047826" numCol="1" spcCol="1270" anchor="ctr" anchorCtr="0">
              <a:noAutofit/>
            </a:bodyPr>
            <a:lstStyle/>
            <a:p>
              <a:pPr marL="0" lvl="0" indent="0" algn="ctr" defTabSz="2889250">
                <a:lnSpc>
                  <a:spcPct val="90000"/>
                </a:lnSpc>
                <a:spcBef>
                  <a:spcPct val="0"/>
                </a:spcBef>
                <a:spcAft>
                  <a:spcPct val="35000"/>
                </a:spcAft>
                <a:buNone/>
              </a:pPr>
              <a:endParaRPr lang="en-GB" sz="6500" kern="1200"/>
            </a:p>
          </p:txBody>
        </p:sp>
        <p:sp>
          <p:nvSpPr>
            <p:cNvPr id="17" name="Freeform 16">
              <a:extLst>
                <a:ext uri="{FF2B5EF4-FFF2-40B4-BE49-F238E27FC236}">
                  <a16:creationId xmlns:a16="http://schemas.microsoft.com/office/drawing/2014/main" id="{1F3BC71D-D23D-E24D-8A0F-B5B9E8EFA805}"/>
                </a:ext>
              </a:extLst>
            </p:cNvPr>
            <p:cNvSpPr/>
            <p:nvPr/>
          </p:nvSpPr>
          <p:spPr>
            <a:xfrm>
              <a:off x="2817635" y="3277488"/>
              <a:ext cx="2794203" cy="2794203"/>
            </a:xfrm>
            <a:custGeom>
              <a:avLst/>
              <a:gdLst>
                <a:gd name="connsiteX0" fmla="*/ 0 w 2794203"/>
                <a:gd name="connsiteY0" fmla="*/ 1397102 h 2794203"/>
                <a:gd name="connsiteX1" fmla="*/ 1397102 w 2794203"/>
                <a:gd name="connsiteY1" fmla="*/ 0 h 2794203"/>
                <a:gd name="connsiteX2" fmla="*/ 2794204 w 2794203"/>
                <a:gd name="connsiteY2" fmla="*/ 1397102 h 2794203"/>
                <a:gd name="connsiteX3" fmla="*/ 1397102 w 2794203"/>
                <a:gd name="connsiteY3" fmla="*/ 2794204 h 2794203"/>
                <a:gd name="connsiteX4" fmla="*/ 0 w 2794203"/>
                <a:gd name="connsiteY4" fmla="*/ 1397102 h 2794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203" h="2794203">
                  <a:moveTo>
                    <a:pt x="0" y="1397102"/>
                  </a:moveTo>
                  <a:cubicBezTo>
                    <a:pt x="0" y="625504"/>
                    <a:pt x="625504" y="0"/>
                    <a:pt x="1397102" y="0"/>
                  </a:cubicBezTo>
                  <a:cubicBezTo>
                    <a:pt x="2168700" y="0"/>
                    <a:pt x="2794204" y="625504"/>
                    <a:pt x="2794204" y="1397102"/>
                  </a:cubicBezTo>
                  <a:cubicBezTo>
                    <a:pt x="2794204" y="2168700"/>
                    <a:pt x="2168700" y="2794204"/>
                    <a:pt x="1397102" y="2794204"/>
                  </a:cubicBezTo>
                  <a:cubicBezTo>
                    <a:pt x="625504" y="2794204"/>
                    <a:pt x="0" y="2168700"/>
                    <a:pt x="0" y="1397102"/>
                  </a:cubicBezTo>
                  <a:close/>
                </a:path>
              </a:pathLst>
            </a:custGeom>
            <a:solidFill>
              <a:srgbClr val="F49943">
                <a:alpha val="85000"/>
              </a:srgbClr>
            </a:solidFill>
            <a:ln>
              <a:no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854561" tIns="721836" rIns="263121" bIns="535556" numCol="1" spcCol="1270" anchor="ctr" anchorCtr="0">
              <a:noAutofit/>
            </a:bodyPr>
            <a:lstStyle/>
            <a:p>
              <a:pPr marL="0" lvl="0" indent="0" algn="ctr" defTabSz="2889250">
                <a:lnSpc>
                  <a:spcPct val="90000"/>
                </a:lnSpc>
                <a:spcBef>
                  <a:spcPct val="0"/>
                </a:spcBef>
                <a:spcAft>
                  <a:spcPct val="35000"/>
                </a:spcAft>
                <a:buNone/>
              </a:pPr>
              <a:endParaRPr lang="en-GB" sz="6500" kern="1200"/>
            </a:p>
          </p:txBody>
        </p:sp>
        <p:sp>
          <p:nvSpPr>
            <p:cNvPr id="18" name="Freeform 17">
              <a:extLst>
                <a:ext uri="{FF2B5EF4-FFF2-40B4-BE49-F238E27FC236}">
                  <a16:creationId xmlns:a16="http://schemas.microsoft.com/office/drawing/2014/main" id="{61EB0354-4819-3E40-B8C5-04C7A5B9E3C4}"/>
                </a:ext>
              </a:extLst>
            </p:cNvPr>
            <p:cNvSpPr/>
            <p:nvPr/>
          </p:nvSpPr>
          <p:spPr>
            <a:xfrm>
              <a:off x="801152" y="3277488"/>
              <a:ext cx="2794203" cy="2794203"/>
            </a:xfrm>
            <a:custGeom>
              <a:avLst/>
              <a:gdLst>
                <a:gd name="connsiteX0" fmla="*/ 0 w 2794203"/>
                <a:gd name="connsiteY0" fmla="*/ 1397102 h 2794203"/>
                <a:gd name="connsiteX1" fmla="*/ 1397102 w 2794203"/>
                <a:gd name="connsiteY1" fmla="*/ 0 h 2794203"/>
                <a:gd name="connsiteX2" fmla="*/ 2794204 w 2794203"/>
                <a:gd name="connsiteY2" fmla="*/ 1397102 h 2794203"/>
                <a:gd name="connsiteX3" fmla="*/ 1397102 w 2794203"/>
                <a:gd name="connsiteY3" fmla="*/ 2794204 h 2794203"/>
                <a:gd name="connsiteX4" fmla="*/ 0 w 2794203"/>
                <a:gd name="connsiteY4" fmla="*/ 1397102 h 2794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203" h="2794203">
                  <a:moveTo>
                    <a:pt x="0" y="1397102"/>
                  </a:moveTo>
                  <a:cubicBezTo>
                    <a:pt x="0" y="625504"/>
                    <a:pt x="625504" y="0"/>
                    <a:pt x="1397102" y="0"/>
                  </a:cubicBezTo>
                  <a:cubicBezTo>
                    <a:pt x="2168700" y="0"/>
                    <a:pt x="2794204" y="625504"/>
                    <a:pt x="2794204" y="1397102"/>
                  </a:cubicBezTo>
                  <a:cubicBezTo>
                    <a:pt x="2794204" y="2168700"/>
                    <a:pt x="2168700" y="2794204"/>
                    <a:pt x="1397102" y="2794204"/>
                  </a:cubicBezTo>
                  <a:cubicBezTo>
                    <a:pt x="625504" y="2794204"/>
                    <a:pt x="0" y="2168700"/>
                    <a:pt x="0" y="1397102"/>
                  </a:cubicBezTo>
                  <a:close/>
                </a:path>
              </a:pathLst>
            </a:custGeom>
            <a:solidFill>
              <a:srgbClr val="0A2F4C"/>
            </a:solidFill>
            <a:ln>
              <a:noFill/>
            </a:ln>
          </p:spPr>
          <p:style>
            <a:lnRef idx="2">
              <a:scrgbClr r="0" g="0" b="0"/>
            </a:lnRef>
            <a:fillRef idx="1">
              <a:scrgbClr r="0" g="0" b="0"/>
            </a:fillRef>
            <a:effectRef idx="0">
              <a:schemeClr val="accent1">
                <a:alpha val="50000"/>
                <a:hueOff val="0"/>
                <a:satOff val="0"/>
                <a:lumOff val="0"/>
                <a:alphaOff val="0"/>
              </a:schemeClr>
            </a:effectRef>
            <a:fontRef idx="minor">
              <a:schemeClr val="tx1"/>
            </a:fontRef>
          </p:style>
          <p:txBody>
            <a:bodyPr spcFirstLastPara="0" vert="horz" wrap="square" lIns="263121" tIns="721836" rIns="854561" bIns="535556" numCol="1" spcCol="1270" anchor="ctr" anchorCtr="0">
              <a:noAutofit/>
            </a:bodyPr>
            <a:lstStyle/>
            <a:p>
              <a:pPr marL="0" lvl="0" indent="0" algn="ctr" defTabSz="2889250">
                <a:lnSpc>
                  <a:spcPct val="90000"/>
                </a:lnSpc>
                <a:spcBef>
                  <a:spcPct val="0"/>
                </a:spcBef>
                <a:spcAft>
                  <a:spcPct val="35000"/>
                </a:spcAft>
                <a:buNone/>
              </a:pPr>
              <a:endParaRPr lang="en-GB" sz="6500" kern="1200"/>
            </a:p>
          </p:txBody>
        </p:sp>
      </p:grpSp>
      <p:pic>
        <p:nvPicPr>
          <p:cNvPr id="22" name="Graphic 21" descr="Lock">
            <a:extLst>
              <a:ext uri="{FF2B5EF4-FFF2-40B4-BE49-F238E27FC236}">
                <a16:creationId xmlns:a16="http://schemas.microsoft.com/office/drawing/2014/main" id="{9FBA6856-DCED-ED4A-8DB8-0CD412CF0D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1600204" y="3796111"/>
            <a:ext cx="969686" cy="969686"/>
          </a:xfrm>
          <a:prstGeom prst="rect">
            <a:avLst/>
          </a:prstGeom>
        </p:spPr>
      </p:pic>
      <p:sp>
        <p:nvSpPr>
          <p:cNvPr id="23" name="TextBox 22">
            <a:extLst>
              <a:ext uri="{FF2B5EF4-FFF2-40B4-BE49-F238E27FC236}">
                <a16:creationId xmlns:a16="http://schemas.microsoft.com/office/drawing/2014/main" id="{4B3E70DC-6FA8-A248-8D05-C67A3AB0E658}"/>
              </a:ext>
            </a:extLst>
          </p:cNvPr>
          <p:cNvSpPr txBox="1"/>
          <p:nvPr/>
        </p:nvSpPr>
        <p:spPr>
          <a:xfrm>
            <a:off x="1070478" y="4767395"/>
            <a:ext cx="2029052" cy="523220"/>
          </a:xfrm>
          <a:prstGeom prst="rect">
            <a:avLst/>
          </a:prstGeom>
          <a:noFill/>
        </p:spPr>
        <p:txBody>
          <a:bodyPr wrap="square" rtlCol="0">
            <a:spAutoFit/>
          </a:bodyPr>
          <a:lstStyle/>
          <a:p>
            <a:pPr algn="ctr"/>
            <a:r>
              <a:rPr lang="sv-SE" sz="2800" b="1">
                <a:solidFill>
                  <a:schemeClr val="bg1"/>
                </a:solidFill>
                <a:latin typeface="Raleway Medium" panose="020B0503030101060003" pitchFamily="34" charset="77"/>
              </a:rPr>
              <a:t>RELIABLE</a:t>
            </a:r>
          </a:p>
        </p:txBody>
      </p:sp>
      <p:sp>
        <p:nvSpPr>
          <p:cNvPr id="36" name="Rounded Rectangle 35">
            <a:extLst>
              <a:ext uri="{FF2B5EF4-FFF2-40B4-BE49-F238E27FC236}">
                <a16:creationId xmlns:a16="http://schemas.microsoft.com/office/drawing/2014/main" id="{B6FBB163-1481-CB4C-A895-023A24C0D3F9}"/>
              </a:ext>
            </a:extLst>
          </p:cNvPr>
          <p:cNvSpPr/>
          <p:nvPr/>
        </p:nvSpPr>
        <p:spPr>
          <a:xfrm>
            <a:off x="6687733" y="1856009"/>
            <a:ext cx="4796007" cy="3967219"/>
          </a:xfrm>
          <a:prstGeom prst="roundRect">
            <a:avLst>
              <a:gd name="adj" fmla="val 5396"/>
            </a:avLst>
          </a:prstGeom>
          <a:solidFill>
            <a:schemeClr val="bg1"/>
          </a:solidFill>
          <a:ln w="38100">
            <a:solidFill>
              <a:srgbClr val="1B3D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Rectangle 5">
            <a:extLst>
              <a:ext uri="{FF2B5EF4-FFF2-40B4-BE49-F238E27FC236}">
                <a16:creationId xmlns:a16="http://schemas.microsoft.com/office/drawing/2014/main" id="{E4703A7C-201C-48A6-B940-04091171547D}"/>
              </a:ext>
            </a:extLst>
          </p:cNvPr>
          <p:cNvSpPr/>
          <p:nvPr/>
        </p:nvSpPr>
        <p:spPr>
          <a:xfrm>
            <a:off x="0" y="-1"/>
            <a:ext cx="12192000" cy="132556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 name="Title 3">
            <a:extLst>
              <a:ext uri="{FF2B5EF4-FFF2-40B4-BE49-F238E27FC236}">
                <a16:creationId xmlns:a16="http://schemas.microsoft.com/office/drawing/2014/main" id="{C720ECCA-C1BB-4320-B016-51D3320E21B4}"/>
              </a:ext>
            </a:extLst>
          </p:cNvPr>
          <p:cNvSpPr>
            <a:spLocks noGrp="1"/>
          </p:cNvSpPr>
          <p:nvPr>
            <p:ph type="title"/>
          </p:nvPr>
        </p:nvSpPr>
        <p:spPr>
          <a:xfrm>
            <a:off x="838200" y="-2"/>
            <a:ext cx="10515600" cy="1325563"/>
          </a:xfrm>
          <a:ln>
            <a:noFill/>
          </a:ln>
        </p:spPr>
        <p:txBody>
          <a:bodyPr>
            <a:normAutofit/>
          </a:bodyPr>
          <a:lstStyle/>
          <a:p>
            <a:r>
              <a:rPr lang="en-US" sz="3600" b="1">
                <a:solidFill>
                  <a:schemeClr val="bg1"/>
                </a:solidFill>
                <a:cs typeface="Calibri Light"/>
              </a:rPr>
              <a:t>Implementing user validation for security and integrity </a:t>
            </a:r>
          </a:p>
        </p:txBody>
      </p:sp>
      <p:pic>
        <p:nvPicPr>
          <p:cNvPr id="34" name="Picture 4" descr="A close up of a logo&#10;&#10;Description generated with very high confidence">
            <a:extLst>
              <a:ext uri="{FF2B5EF4-FFF2-40B4-BE49-F238E27FC236}">
                <a16:creationId xmlns:a16="http://schemas.microsoft.com/office/drawing/2014/main" id="{4EC09837-DD9A-4D4C-9095-A0236B3687C4}"/>
              </a:ext>
            </a:extLst>
          </p:cNvPr>
          <p:cNvPicPr>
            <a:picLocks noChangeAspect="1"/>
          </p:cNvPicPr>
          <p:nvPr/>
        </p:nvPicPr>
        <p:blipFill>
          <a:blip r:embed="rId5"/>
          <a:stretch>
            <a:fillRect/>
          </a:stretch>
        </p:blipFill>
        <p:spPr>
          <a:xfrm>
            <a:off x="10475500" y="6002335"/>
            <a:ext cx="1650139" cy="793674"/>
          </a:xfrm>
          <a:prstGeom prst="rect">
            <a:avLst/>
          </a:prstGeom>
        </p:spPr>
      </p:pic>
      <p:cxnSp>
        <p:nvCxnSpPr>
          <p:cNvPr id="3" name="Elbow Connector 2">
            <a:extLst>
              <a:ext uri="{FF2B5EF4-FFF2-40B4-BE49-F238E27FC236}">
                <a16:creationId xmlns:a16="http://schemas.microsoft.com/office/drawing/2014/main" id="{D7505070-4A80-BE40-88DC-090D1E93B3C1}"/>
              </a:ext>
            </a:extLst>
          </p:cNvPr>
          <p:cNvCxnSpPr>
            <a:cxnSpLocks/>
          </p:cNvCxnSpPr>
          <p:nvPr/>
        </p:nvCxnSpPr>
        <p:spPr>
          <a:xfrm flipV="1">
            <a:off x="2098455" y="3544224"/>
            <a:ext cx="4582506" cy="2458111"/>
          </a:xfrm>
          <a:prstGeom prst="bentConnector3">
            <a:avLst>
              <a:gd name="adj1" fmla="val 82425"/>
            </a:avLst>
          </a:prstGeom>
          <a:ln w="38100">
            <a:solidFill>
              <a:srgbClr val="1B3D58"/>
            </a:solidFill>
          </a:ln>
        </p:spPr>
        <p:style>
          <a:lnRef idx="1">
            <a:schemeClr val="accent1"/>
          </a:lnRef>
          <a:fillRef idx="0">
            <a:schemeClr val="accent1"/>
          </a:fillRef>
          <a:effectRef idx="0">
            <a:schemeClr val="accent1"/>
          </a:effectRef>
          <a:fontRef idx="minor">
            <a:schemeClr val="tx1"/>
          </a:fontRef>
        </p:style>
      </p:cxnSp>
      <p:pic>
        <p:nvPicPr>
          <p:cNvPr id="35" name="Graphic 34" descr="Lock">
            <a:extLst>
              <a:ext uri="{FF2B5EF4-FFF2-40B4-BE49-F238E27FC236}">
                <a16:creationId xmlns:a16="http://schemas.microsoft.com/office/drawing/2014/main" id="{61E53D4B-6DE7-8341-9E78-75C8E87E8C5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0654687" y="2011937"/>
            <a:ext cx="646563" cy="646563"/>
          </a:xfrm>
          <a:prstGeom prst="rect">
            <a:avLst/>
          </a:prstGeom>
        </p:spPr>
      </p:pic>
      <p:sp>
        <p:nvSpPr>
          <p:cNvPr id="42" name="TextBox 41">
            <a:extLst>
              <a:ext uri="{FF2B5EF4-FFF2-40B4-BE49-F238E27FC236}">
                <a16:creationId xmlns:a16="http://schemas.microsoft.com/office/drawing/2014/main" id="{C29A03C1-1C95-364D-B0F0-7AA682C3F7C5}"/>
              </a:ext>
            </a:extLst>
          </p:cNvPr>
          <p:cNvSpPr txBox="1"/>
          <p:nvPr/>
        </p:nvSpPr>
        <p:spPr>
          <a:xfrm>
            <a:off x="7040528" y="2354715"/>
            <a:ext cx="4093151" cy="2631490"/>
          </a:xfrm>
          <a:prstGeom prst="rect">
            <a:avLst/>
          </a:prstGeom>
          <a:noFill/>
        </p:spPr>
        <p:txBody>
          <a:bodyPr wrap="square" rtlCol="0" anchor="t">
            <a:spAutoFit/>
          </a:bodyPr>
          <a:lstStyle/>
          <a:p>
            <a:pPr marL="285750" indent="-285750">
              <a:buFont typeface="Arial" panose="020B0604020202020204" pitchFamily="34" charset="0"/>
              <a:buChar char="•"/>
            </a:pPr>
            <a:r>
              <a:rPr lang="en-GB" sz="2000"/>
              <a:t>Both input and user validation</a:t>
            </a:r>
            <a:endParaRPr lang="en-GB" sz="2000">
              <a:cs typeface="Calibri"/>
            </a:endParaRPr>
          </a:p>
          <a:p>
            <a:pPr marL="285750" indent="-285750">
              <a:spcBef>
                <a:spcPts val="1800"/>
              </a:spcBef>
              <a:buFont typeface="Arial" panose="020B0604020202020204" pitchFamily="34" charset="0"/>
              <a:buChar char="•"/>
            </a:pPr>
            <a:r>
              <a:rPr lang="en-GB" sz="2000"/>
              <a:t>Secures that relevant and correct information is sent </a:t>
            </a:r>
          </a:p>
          <a:p>
            <a:pPr marL="285750" indent="-285750">
              <a:spcBef>
                <a:spcPts val="1800"/>
              </a:spcBef>
              <a:buFont typeface="Arial" panose="020B0604020202020204" pitchFamily="34" charset="0"/>
              <a:buChar char="•"/>
            </a:pPr>
            <a:r>
              <a:rPr lang="en-GB" sz="2000">
                <a:cs typeface="Calibri"/>
              </a:rPr>
              <a:t>Preventing spam and miss usage</a:t>
            </a:r>
          </a:p>
          <a:p>
            <a:pPr marL="285750" indent="-285750">
              <a:spcBef>
                <a:spcPts val="1800"/>
              </a:spcBef>
              <a:buFont typeface="Arial" panose="020B0604020202020204" pitchFamily="34" charset="0"/>
              <a:buChar char="•"/>
            </a:pPr>
            <a:r>
              <a:rPr lang="en-GB" sz="2000">
                <a:cs typeface="Calibri"/>
              </a:rPr>
              <a:t>Restores integrity and security to both end-user and service provider</a:t>
            </a:r>
          </a:p>
        </p:txBody>
      </p:sp>
      <p:graphicFrame>
        <p:nvGraphicFramePr>
          <p:cNvPr id="41" name="Diagram 40">
            <a:extLst>
              <a:ext uri="{FF2B5EF4-FFF2-40B4-BE49-F238E27FC236}">
                <a16:creationId xmlns:a16="http://schemas.microsoft.com/office/drawing/2014/main" id="{67C014E2-8CA0-9F49-82B5-4F3E05DAD12D}"/>
              </a:ext>
            </a:extLst>
          </p:cNvPr>
          <p:cNvGraphicFramePr/>
          <p:nvPr>
            <p:extLst>
              <p:ext uri="{D42A27DB-BD31-4B8C-83A1-F6EECF244321}">
                <p14:modId xmlns:p14="http://schemas.microsoft.com/office/powerpoint/2010/main" val="3063461200"/>
              </p:ext>
            </p:extLst>
          </p:nvPr>
        </p:nvGraphicFramePr>
        <p:xfrm>
          <a:off x="675837" y="5961112"/>
          <a:ext cx="10038812" cy="96052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4" name="Oval 23">
            <a:extLst>
              <a:ext uri="{FF2B5EF4-FFF2-40B4-BE49-F238E27FC236}">
                <a16:creationId xmlns:a16="http://schemas.microsoft.com/office/drawing/2014/main" id="{DE1F3A12-EFE5-154F-867E-D7EA04402A1E}"/>
              </a:ext>
            </a:extLst>
          </p:cNvPr>
          <p:cNvSpPr/>
          <p:nvPr/>
        </p:nvSpPr>
        <p:spPr>
          <a:xfrm>
            <a:off x="2823411" y="3709639"/>
            <a:ext cx="772142" cy="772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9F5F3538-9D22-D743-A068-C6EC4F4E8D68}"/>
              </a:ext>
            </a:extLst>
          </p:cNvPr>
          <p:cNvSpPr txBox="1"/>
          <p:nvPr/>
        </p:nvSpPr>
        <p:spPr>
          <a:xfrm>
            <a:off x="2362532" y="2677648"/>
            <a:ext cx="1723642" cy="369332"/>
          </a:xfrm>
          <a:prstGeom prst="rect">
            <a:avLst/>
          </a:prstGeom>
          <a:noFill/>
        </p:spPr>
        <p:txBody>
          <a:bodyPr wrap="square" rtlCol="0">
            <a:spAutoFit/>
          </a:bodyPr>
          <a:lstStyle/>
          <a:p>
            <a:pPr algn="ctr"/>
            <a:r>
              <a:rPr lang="sv-SE" dirty="0">
                <a:solidFill>
                  <a:schemeClr val="bg1"/>
                </a:solidFill>
                <a:latin typeface="Raleway Medium" panose="020B0503030101060003" pitchFamily="34" charset="77"/>
              </a:rPr>
              <a:t>INTUITIVE</a:t>
            </a:r>
            <a:endParaRPr lang="sv-SE" sz="2000" dirty="0">
              <a:solidFill>
                <a:schemeClr val="bg1"/>
              </a:solidFill>
              <a:latin typeface="Raleway Medium" panose="020B0503030101060003" pitchFamily="34" charset="77"/>
            </a:endParaRPr>
          </a:p>
        </p:txBody>
      </p:sp>
      <p:pic>
        <p:nvPicPr>
          <p:cNvPr id="28" name="Graphic 27" descr="Head with gears">
            <a:extLst>
              <a:ext uri="{FF2B5EF4-FFF2-40B4-BE49-F238E27FC236}">
                <a16:creationId xmlns:a16="http://schemas.microsoft.com/office/drawing/2014/main" id="{62BD388F-8EC2-814C-9246-B8673458EF4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902110" y="1990971"/>
            <a:ext cx="644486" cy="644486"/>
          </a:xfrm>
          <a:prstGeom prst="rect">
            <a:avLst/>
          </a:prstGeom>
        </p:spPr>
      </p:pic>
      <p:sp>
        <p:nvSpPr>
          <p:cNvPr id="29" name="TextBox 28">
            <a:extLst>
              <a:ext uri="{FF2B5EF4-FFF2-40B4-BE49-F238E27FC236}">
                <a16:creationId xmlns:a16="http://schemas.microsoft.com/office/drawing/2014/main" id="{47C13F94-37A5-054C-870E-BD701AC74061}"/>
              </a:ext>
            </a:extLst>
          </p:cNvPr>
          <p:cNvSpPr txBox="1"/>
          <p:nvPr/>
        </p:nvSpPr>
        <p:spPr>
          <a:xfrm>
            <a:off x="3644933" y="4868778"/>
            <a:ext cx="1723642" cy="369332"/>
          </a:xfrm>
          <a:prstGeom prst="rect">
            <a:avLst/>
          </a:prstGeom>
          <a:noFill/>
        </p:spPr>
        <p:txBody>
          <a:bodyPr wrap="square" rtlCol="0">
            <a:spAutoFit/>
          </a:bodyPr>
          <a:lstStyle/>
          <a:p>
            <a:pPr algn="ctr"/>
            <a:r>
              <a:rPr lang="en-GB">
                <a:solidFill>
                  <a:schemeClr val="bg1"/>
                </a:solidFill>
                <a:latin typeface="Raleway Medium" panose="020B0503030101060003" pitchFamily="34" charset="77"/>
              </a:rPr>
              <a:t>FAST</a:t>
            </a:r>
          </a:p>
        </p:txBody>
      </p:sp>
      <p:pic>
        <p:nvPicPr>
          <p:cNvPr id="30" name="Graphic 29" descr="Lightning bolt">
            <a:extLst>
              <a:ext uri="{FF2B5EF4-FFF2-40B4-BE49-F238E27FC236}">
                <a16:creationId xmlns:a16="http://schemas.microsoft.com/office/drawing/2014/main" id="{DC78A29B-A15F-3043-93D9-6CA64870649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157307" y="4161921"/>
            <a:ext cx="678281" cy="678281"/>
          </a:xfrm>
          <a:prstGeom prst="rect">
            <a:avLst/>
          </a:prstGeom>
        </p:spPr>
      </p:pic>
    </p:spTree>
    <p:extLst>
      <p:ext uri="{BB962C8B-B14F-4D97-AF65-F5344CB8AC3E}">
        <p14:creationId xmlns:p14="http://schemas.microsoft.com/office/powerpoint/2010/main" val="1805484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logo&#10;&#10;Description generated with very high confidence">
            <a:extLst>
              <a:ext uri="{FF2B5EF4-FFF2-40B4-BE49-F238E27FC236}">
                <a16:creationId xmlns:a16="http://schemas.microsoft.com/office/drawing/2014/main" id="{D22BB2B5-D2A3-4377-9153-C5DBDA596AF5}"/>
              </a:ext>
            </a:extLst>
          </p:cNvPr>
          <p:cNvPicPr>
            <a:picLocks noChangeAspect="1"/>
          </p:cNvPicPr>
          <p:nvPr/>
        </p:nvPicPr>
        <p:blipFill>
          <a:blip r:embed="rId3"/>
          <a:stretch>
            <a:fillRect/>
          </a:stretch>
        </p:blipFill>
        <p:spPr>
          <a:xfrm>
            <a:off x="10475500" y="6002335"/>
            <a:ext cx="1650139" cy="793674"/>
          </a:xfrm>
          <a:prstGeom prst="rect">
            <a:avLst/>
          </a:prstGeom>
        </p:spPr>
      </p:pic>
      <p:sp>
        <p:nvSpPr>
          <p:cNvPr id="12" name="Rectangle 5">
            <a:extLst>
              <a:ext uri="{FF2B5EF4-FFF2-40B4-BE49-F238E27FC236}">
                <a16:creationId xmlns:a16="http://schemas.microsoft.com/office/drawing/2014/main" id="{B05FA59B-92AA-49EA-B961-83AC2145100D}"/>
              </a:ext>
            </a:extLst>
          </p:cNvPr>
          <p:cNvSpPr/>
          <p:nvPr/>
        </p:nvSpPr>
        <p:spPr>
          <a:xfrm>
            <a:off x="0" y="2667"/>
            <a:ext cx="12192000" cy="132556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itle 3">
            <a:extLst>
              <a:ext uri="{FF2B5EF4-FFF2-40B4-BE49-F238E27FC236}">
                <a16:creationId xmlns:a16="http://schemas.microsoft.com/office/drawing/2014/main" id="{A81AA68E-8F33-448C-BC53-A551537F7FE7}"/>
              </a:ext>
            </a:extLst>
          </p:cNvPr>
          <p:cNvSpPr txBox="1">
            <a:spLocks/>
          </p:cNvSpPr>
          <p:nvPr/>
        </p:nvSpPr>
        <p:spPr>
          <a:xfrm>
            <a:off x="838200" y="-2"/>
            <a:ext cx="10515600" cy="1325563"/>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b="1">
                <a:solidFill>
                  <a:schemeClr val="bg1"/>
                </a:solidFill>
              </a:rPr>
              <a:t>A modern application built on acknowledged software, easing implementation and optimizing for scalability</a:t>
            </a:r>
          </a:p>
        </p:txBody>
      </p:sp>
      <p:pic>
        <p:nvPicPr>
          <p:cNvPr id="6" name="Bild 5" descr="Internet">
            <a:extLst>
              <a:ext uri="{FF2B5EF4-FFF2-40B4-BE49-F238E27FC236}">
                <a16:creationId xmlns:a16="http://schemas.microsoft.com/office/drawing/2014/main" id="{34747A6D-74F4-B343-B59D-F3BD5C4EDB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7341" y="2025676"/>
            <a:ext cx="3399331" cy="3399331"/>
          </a:xfrm>
          <a:prstGeom prst="rect">
            <a:avLst/>
          </a:prstGeom>
        </p:spPr>
      </p:pic>
      <p:sp>
        <p:nvSpPr>
          <p:cNvPr id="39" name="Rektangel med rundade hörn 38">
            <a:extLst>
              <a:ext uri="{FF2B5EF4-FFF2-40B4-BE49-F238E27FC236}">
                <a16:creationId xmlns:a16="http://schemas.microsoft.com/office/drawing/2014/main" id="{126E610A-58E8-5D43-9270-61315C49440B}"/>
              </a:ext>
            </a:extLst>
          </p:cNvPr>
          <p:cNvSpPr/>
          <p:nvPr/>
        </p:nvSpPr>
        <p:spPr>
          <a:xfrm>
            <a:off x="5907024" y="1784524"/>
            <a:ext cx="3863370" cy="503999"/>
          </a:xfrm>
          <a:prstGeom prst="roundRect">
            <a:avLst>
              <a:gd name="adj" fmla="val 10000"/>
            </a:avLst>
          </a:prstGeom>
          <a:solidFill>
            <a:srgbClr val="0A2F4C"/>
          </a:solidFill>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txBody>
          <a:bodyPr anchor="ctr"/>
          <a:lstStyle/>
          <a:p>
            <a:pPr algn="ctr"/>
            <a:r>
              <a:rPr lang="en-GB" sz="1600" b="1">
                <a:solidFill>
                  <a:schemeClr val="bg1"/>
                </a:solidFill>
              </a:rPr>
              <a:t>Modern and recognized framework</a:t>
            </a:r>
          </a:p>
        </p:txBody>
      </p:sp>
      <p:pic>
        <p:nvPicPr>
          <p:cNvPr id="3" name="Picture 2">
            <a:extLst>
              <a:ext uri="{FF2B5EF4-FFF2-40B4-BE49-F238E27FC236}">
                <a16:creationId xmlns:a16="http://schemas.microsoft.com/office/drawing/2014/main" id="{C26234B5-489E-3845-9035-20E251226D4B}"/>
              </a:ext>
            </a:extLst>
          </p:cNvPr>
          <p:cNvPicPr>
            <a:picLocks noChangeAspect="1"/>
          </p:cNvPicPr>
          <p:nvPr/>
        </p:nvPicPr>
        <p:blipFill rotWithShape="1">
          <a:blip r:embed="rId6"/>
          <a:srcRect l="30075" t="18150" r="31299" b="18564"/>
          <a:stretch/>
        </p:blipFill>
        <p:spPr>
          <a:xfrm>
            <a:off x="9982379" y="1590899"/>
            <a:ext cx="932509" cy="891250"/>
          </a:xfrm>
          <a:prstGeom prst="rect">
            <a:avLst/>
          </a:prstGeom>
        </p:spPr>
      </p:pic>
      <p:cxnSp>
        <p:nvCxnSpPr>
          <p:cNvPr id="4" name="Straight Arrow Connector 3">
            <a:extLst>
              <a:ext uri="{FF2B5EF4-FFF2-40B4-BE49-F238E27FC236}">
                <a16:creationId xmlns:a16="http://schemas.microsoft.com/office/drawing/2014/main" id="{2E98E4A0-4107-B144-BE19-1C34C4D563A2}"/>
              </a:ext>
            </a:extLst>
          </p:cNvPr>
          <p:cNvCxnSpPr>
            <a:cxnSpLocks/>
          </p:cNvCxnSpPr>
          <p:nvPr/>
        </p:nvCxnSpPr>
        <p:spPr>
          <a:xfrm flipV="1">
            <a:off x="4125288" y="2018236"/>
            <a:ext cx="1972506" cy="964860"/>
          </a:xfrm>
          <a:prstGeom prst="straightConnector1">
            <a:avLst/>
          </a:prstGeom>
          <a:ln>
            <a:solidFill>
              <a:srgbClr val="0A2F4C"/>
            </a:solidFill>
            <a:prstDash val="dash"/>
          </a:ln>
        </p:spPr>
        <p:style>
          <a:lnRef idx="1">
            <a:schemeClr val="accent1"/>
          </a:lnRef>
          <a:fillRef idx="0">
            <a:schemeClr val="accent1"/>
          </a:fillRef>
          <a:effectRef idx="0">
            <a:schemeClr val="accent1"/>
          </a:effectRef>
          <a:fontRef idx="minor">
            <a:schemeClr val="tx1"/>
          </a:fontRef>
        </p:style>
      </p:cxnSp>
      <p:sp>
        <p:nvSpPr>
          <p:cNvPr id="24" name="Rektangel med rundade hörn 38">
            <a:extLst>
              <a:ext uri="{FF2B5EF4-FFF2-40B4-BE49-F238E27FC236}">
                <a16:creationId xmlns:a16="http://schemas.microsoft.com/office/drawing/2014/main" id="{42BF9489-11C1-1D42-9FDB-B27DE7057FA2}"/>
              </a:ext>
            </a:extLst>
          </p:cNvPr>
          <p:cNvSpPr/>
          <p:nvPr/>
        </p:nvSpPr>
        <p:spPr>
          <a:xfrm>
            <a:off x="5907024" y="4033505"/>
            <a:ext cx="3863370" cy="503999"/>
          </a:xfrm>
          <a:prstGeom prst="roundRect">
            <a:avLst>
              <a:gd name="adj" fmla="val 10000"/>
            </a:avLst>
          </a:prstGeom>
          <a:solidFill>
            <a:srgbClr val="0A2F4C"/>
          </a:solidFill>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txBody>
          <a:bodyPr anchor="ctr"/>
          <a:lstStyle/>
          <a:p>
            <a:pPr algn="ctr"/>
            <a:r>
              <a:rPr lang="en-GB" sz="1600" b="1" err="1">
                <a:solidFill>
                  <a:schemeClr val="bg1"/>
                </a:solidFill>
              </a:rPr>
              <a:t>Integratable</a:t>
            </a:r>
            <a:r>
              <a:rPr lang="en-GB" sz="1600" b="1">
                <a:solidFill>
                  <a:schemeClr val="bg1"/>
                </a:solidFill>
              </a:rPr>
              <a:t> with the  </a:t>
            </a:r>
            <a:r>
              <a:rPr lang="en-GB" sz="1600" b="1" err="1">
                <a:solidFill>
                  <a:schemeClr val="bg1"/>
                </a:solidFill>
              </a:rPr>
              <a:t>FileCloud</a:t>
            </a:r>
            <a:r>
              <a:rPr lang="en-GB" sz="1600" b="1">
                <a:solidFill>
                  <a:schemeClr val="bg1"/>
                </a:solidFill>
              </a:rPr>
              <a:t> service</a:t>
            </a:r>
          </a:p>
        </p:txBody>
      </p:sp>
      <p:pic>
        <p:nvPicPr>
          <p:cNvPr id="14" name="Picture 13">
            <a:extLst>
              <a:ext uri="{FF2B5EF4-FFF2-40B4-BE49-F238E27FC236}">
                <a16:creationId xmlns:a16="http://schemas.microsoft.com/office/drawing/2014/main" id="{278C01B4-3930-7148-9BC5-EF4E472D2DB9}"/>
              </a:ext>
            </a:extLst>
          </p:cNvPr>
          <p:cNvPicPr>
            <a:picLocks noChangeAspect="1"/>
          </p:cNvPicPr>
          <p:nvPr/>
        </p:nvPicPr>
        <p:blipFill>
          <a:blip r:embed="rId7"/>
          <a:stretch>
            <a:fillRect/>
          </a:stretch>
        </p:blipFill>
        <p:spPr>
          <a:xfrm>
            <a:off x="10100359" y="3823818"/>
            <a:ext cx="878300" cy="878300"/>
          </a:xfrm>
          <a:prstGeom prst="rect">
            <a:avLst/>
          </a:prstGeom>
        </p:spPr>
      </p:pic>
      <p:cxnSp>
        <p:nvCxnSpPr>
          <p:cNvPr id="27" name="Straight Arrow Connector 26">
            <a:extLst>
              <a:ext uri="{FF2B5EF4-FFF2-40B4-BE49-F238E27FC236}">
                <a16:creationId xmlns:a16="http://schemas.microsoft.com/office/drawing/2014/main" id="{C5642AA4-8F51-874D-B0AB-507AFBAC6F66}"/>
              </a:ext>
            </a:extLst>
          </p:cNvPr>
          <p:cNvCxnSpPr>
            <a:cxnSpLocks/>
          </p:cNvCxnSpPr>
          <p:nvPr/>
        </p:nvCxnSpPr>
        <p:spPr>
          <a:xfrm flipV="1">
            <a:off x="4125288" y="3120794"/>
            <a:ext cx="1954705" cy="201498"/>
          </a:xfrm>
          <a:prstGeom prst="straightConnector1">
            <a:avLst/>
          </a:prstGeom>
          <a:ln>
            <a:solidFill>
              <a:srgbClr val="0A2F4C"/>
            </a:solidFill>
            <a:prstDash val="dash"/>
          </a:ln>
        </p:spPr>
        <p:style>
          <a:lnRef idx="1">
            <a:schemeClr val="accent1"/>
          </a:lnRef>
          <a:fillRef idx="0">
            <a:schemeClr val="accent1"/>
          </a:fillRef>
          <a:effectRef idx="0">
            <a:schemeClr val="accent1"/>
          </a:effectRef>
          <a:fontRef idx="minor">
            <a:schemeClr val="tx1"/>
          </a:fontRef>
        </p:style>
      </p:cxnSp>
      <p:sp>
        <p:nvSpPr>
          <p:cNvPr id="33" name="Rektangel med rundade hörn 38">
            <a:extLst>
              <a:ext uri="{FF2B5EF4-FFF2-40B4-BE49-F238E27FC236}">
                <a16:creationId xmlns:a16="http://schemas.microsoft.com/office/drawing/2014/main" id="{2D7E63B4-CA1B-0743-86D6-0BC10D29DC62}"/>
              </a:ext>
            </a:extLst>
          </p:cNvPr>
          <p:cNvSpPr/>
          <p:nvPr/>
        </p:nvSpPr>
        <p:spPr>
          <a:xfrm>
            <a:off x="5907024" y="5135054"/>
            <a:ext cx="3863370" cy="503999"/>
          </a:xfrm>
          <a:prstGeom prst="roundRect">
            <a:avLst>
              <a:gd name="adj" fmla="val 10000"/>
            </a:avLst>
          </a:prstGeom>
          <a:solidFill>
            <a:srgbClr val="0A2F4C"/>
          </a:solidFill>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txBody>
          <a:bodyPr anchor="ctr"/>
          <a:lstStyle/>
          <a:p>
            <a:pPr algn="ctr"/>
            <a:r>
              <a:rPr lang="en-GB" sz="1600" b="1">
                <a:solidFill>
                  <a:schemeClr val="bg1"/>
                </a:solidFill>
              </a:rPr>
              <a:t>Mobile-first responsive Bootstrap styling</a:t>
            </a:r>
          </a:p>
        </p:txBody>
      </p:sp>
      <p:pic>
        <p:nvPicPr>
          <p:cNvPr id="19" name="Picture 18">
            <a:extLst>
              <a:ext uri="{FF2B5EF4-FFF2-40B4-BE49-F238E27FC236}">
                <a16:creationId xmlns:a16="http://schemas.microsoft.com/office/drawing/2014/main" id="{858F8AA0-ADEA-E542-BC1B-9B334745F4D8}"/>
              </a:ext>
            </a:extLst>
          </p:cNvPr>
          <p:cNvPicPr>
            <a:picLocks noChangeAspect="1"/>
          </p:cNvPicPr>
          <p:nvPr/>
        </p:nvPicPr>
        <p:blipFill>
          <a:blip r:embed="rId8"/>
          <a:stretch>
            <a:fillRect/>
          </a:stretch>
        </p:blipFill>
        <p:spPr>
          <a:xfrm>
            <a:off x="10166697" y="5004334"/>
            <a:ext cx="725058" cy="725058"/>
          </a:xfrm>
          <a:prstGeom prst="rect">
            <a:avLst/>
          </a:prstGeom>
        </p:spPr>
      </p:pic>
      <p:cxnSp>
        <p:nvCxnSpPr>
          <p:cNvPr id="40" name="Straight Arrow Connector 39">
            <a:extLst>
              <a:ext uri="{FF2B5EF4-FFF2-40B4-BE49-F238E27FC236}">
                <a16:creationId xmlns:a16="http://schemas.microsoft.com/office/drawing/2014/main" id="{82B21B61-ECC2-9E4D-AE59-1E036E610C18}"/>
              </a:ext>
            </a:extLst>
          </p:cNvPr>
          <p:cNvCxnSpPr>
            <a:cxnSpLocks/>
          </p:cNvCxnSpPr>
          <p:nvPr/>
        </p:nvCxnSpPr>
        <p:spPr>
          <a:xfrm>
            <a:off x="4125287" y="3661488"/>
            <a:ext cx="2064426" cy="587599"/>
          </a:xfrm>
          <a:prstGeom prst="straightConnector1">
            <a:avLst/>
          </a:prstGeom>
          <a:ln>
            <a:solidFill>
              <a:srgbClr val="0A2F4C"/>
            </a:solidFill>
            <a:prstDash val="dash"/>
          </a:ln>
        </p:spPr>
        <p:style>
          <a:lnRef idx="1">
            <a:schemeClr val="accent1"/>
          </a:lnRef>
          <a:fillRef idx="0">
            <a:schemeClr val="accent1"/>
          </a:fillRef>
          <a:effectRef idx="0">
            <a:schemeClr val="accent1"/>
          </a:effectRef>
          <a:fontRef idx="minor">
            <a:schemeClr val="tx1"/>
          </a:fontRef>
        </p:style>
      </p:cxnSp>
      <p:sp>
        <p:nvSpPr>
          <p:cNvPr id="42" name="Rektangel med rundade hörn 38">
            <a:extLst>
              <a:ext uri="{FF2B5EF4-FFF2-40B4-BE49-F238E27FC236}">
                <a16:creationId xmlns:a16="http://schemas.microsoft.com/office/drawing/2014/main" id="{83D12A11-8536-CE45-BC56-AED9095EA69A}"/>
              </a:ext>
            </a:extLst>
          </p:cNvPr>
          <p:cNvSpPr/>
          <p:nvPr/>
        </p:nvSpPr>
        <p:spPr>
          <a:xfrm>
            <a:off x="5907024" y="2909756"/>
            <a:ext cx="3863370" cy="503999"/>
          </a:xfrm>
          <a:prstGeom prst="roundRect">
            <a:avLst>
              <a:gd name="adj" fmla="val 10000"/>
            </a:avLst>
          </a:prstGeom>
          <a:solidFill>
            <a:srgbClr val="0A2F4C"/>
          </a:solidFill>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txBody>
          <a:bodyPr anchor="ctr"/>
          <a:lstStyle/>
          <a:p>
            <a:pPr algn="ctr"/>
            <a:r>
              <a:rPr lang="en-GB" sz="1600" b="1">
                <a:solidFill>
                  <a:schemeClr val="bg1"/>
                </a:solidFill>
              </a:rPr>
              <a:t>Developed through modular programming</a:t>
            </a:r>
          </a:p>
        </p:txBody>
      </p:sp>
      <p:cxnSp>
        <p:nvCxnSpPr>
          <p:cNvPr id="43" name="Straight Arrow Connector 42">
            <a:extLst>
              <a:ext uri="{FF2B5EF4-FFF2-40B4-BE49-F238E27FC236}">
                <a16:creationId xmlns:a16="http://schemas.microsoft.com/office/drawing/2014/main" id="{95E26824-953F-8D48-80D7-C085BCAA7601}"/>
              </a:ext>
            </a:extLst>
          </p:cNvPr>
          <p:cNvCxnSpPr>
            <a:cxnSpLocks/>
            <a:endCxn id="33" idx="1"/>
          </p:cNvCxnSpPr>
          <p:nvPr/>
        </p:nvCxnSpPr>
        <p:spPr>
          <a:xfrm>
            <a:off x="4032205" y="4030287"/>
            <a:ext cx="1874819" cy="1356767"/>
          </a:xfrm>
          <a:prstGeom prst="straightConnector1">
            <a:avLst/>
          </a:prstGeom>
          <a:ln>
            <a:solidFill>
              <a:srgbClr val="0A2F4C"/>
            </a:solidFill>
            <a:prstDash val="dash"/>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CF1AE913-BCBE-2A43-981D-606A75629C27}"/>
              </a:ext>
            </a:extLst>
          </p:cNvPr>
          <p:cNvPicPr>
            <a:picLocks noChangeAspect="1"/>
          </p:cNvPicPr>
          <p:nvPr/>
        </p:nvPicPr>
        <p:blipFill>
          <a:blip r:embed="rId9"/>
          <a:stretch>
            <a:fillRect/>
          </a:stretch>
        </p:blipFill>
        <p:spPr>
          <a:xfrm flipH="1">
            <a:off x="10052241" y="2705135"/>
            <a:ext cx="878300" cy="878300"/>
          </a:xfrm>
          <a:prstGeom prst="rect">
            <a:avLst/>
          </a:prstGeom>
        </p:spPr>
      </p:pic>
      <p:graphicFrame>
        <p:nvGraphicFramePr>
          <p:cNvPr id="23" name="Diagram 22">
            <a:extLst>
              <a:ext uri="{FF2B5EF4-FFF2-40B4-BE49-F238E27FC236}">
                <a16:creationId xmlns:a16="http://schemas.microsoft.com/office/drawing/2014/main" id="{41A51FD0-0048-3D4D-B51A-C7E7B933BBA2}"/>
              </a:ext>
            </a:extLst>
          </p:cNvPr>
          <p:cNvGraphicFramePr/>
          <p:nvPr>
            <p:extLst>
              <p:ext uri="{D42A27DB-BD31-4B8C-83A1-F6EECF244321}">
                <p14:modId xmlns:p14="http://schemas.microsoft.com/office/powerpoint/2010/main" val="1166667219"/>
              </p:ext>
            </p:extLst>
          </p:nvPr>
        </p:nvGraphicFramePr>
        <p:xfrm>
          <a:off x="675837" y="5961112"/>
          <a:ext cx="10038812" cy="960524"/>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837954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24" grpId="0" animBg="1"/>
      <p:bldP spid="33" grpId="0" animBg="1"/>
      <p:bldP spid="42" grpId="0" animBg="1"/>
    </p:bldLst>
  </p:timing>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2403</TotalTime>
  <Words>1569</Words>
  <Application>Microsoft Office PowerPoint</Application>
  <PresentationFormat>Widescreen</PresentationFormat>
  <Paragraphs>202</Paragraphs>
  <Slides>13</Slides>
  <Notes>13</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Office-tema</vt:lpstr>
      <vt:lpstr>PowerPoint Presentation</vt:lpstr>
      <vt:lpstr>"A secure image transferring service to facilitate critical and stressful situations"</vt:lpstr>
      <vt:lpstr>Providing an intuitive, fast and reliable image transferring service unique to the market</vt:lpstr>
      <vt:lpstr>Agenda</vt:lpstr>
      <vt:lpstr>PowerPoint Presentation</vt:lpstr>
      <vt:lpstr>Intuitive UI that facilitates critical and stressful situations</vt:lpstr>
      <vt:lpstr>Fast and responsive single page application with a 3-step process from initiation to completion</vt:lpstr>
      <vt:lpstr>Implementing user validation for security and integrity </vt:lpstr>
      <vt:lpstr>PowerPoint Presentation</vt:lpstr>
      <vt:lpstr>Three simple steps for creating and sending a case</vt:lpstr>
      <vt:lpstr>End-User Feedback</vt:lpstr>
      <vt:lpstr>Summary</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David Gumpert Harryson</cp:lastModifiedBy>
  <cp:revision>12</cp:revision>
  <dcterms:created xsi:type="dcterms:W3CDTF">2019-12-02T08:02:49Z</dcterms:created>
  <dcterms:modified xsi:type="dcterms:W3CDTF">2019-12-12T15:42:24Z</dcterms:modified>
</cp:coreProperties>
</file>